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5143500" cx="9144000"/>
  <p:notesSz cx="6858000" cy="9144000"/>
  <p:embeddedFontLst>
    <p:embeddedFont>
      <p:font typeface="Proxima Nova"/>
      <p:regular r:id="rId65"/>
      <p:bold r:id="rId66"/>
      <p:italic r:id="rId67"/>
      <p:boldItalic r:id="rId68"/>
    </p:embeddedFont>
    <p:embeddedFont>
      <p:font typeface="Roboto Medium"/>
      <p:regular r:id="rId69"/>
      <p:bold r:id="rId70"/>
      <p:italic r:id="rId71"/>
      <p:boldItalic r:id="rId72"/>
    </p:embeddedFont>
    <p:embeddedFont>
      <p:font typeface="Amatic SC"/>
      <p:regular r:id="rId73"/>
      <p:bold r:id="rId74"/>
    </p:embeddedFont>
    <p:embeddedFont>
      <p:font typeface="Proxima Nova Semibold"/>
      <p:regular r:id="rId75"/>
      <p:bold r:id="rId76"/>
      <p:boldItalic r:id="rId77"/>
    </p:embeddedFont>
    <p:embeddedFont>
      <p:font typeface="PT Sans"/>
      <p:regular r:id="rId78"/>
      <p:bold r:id="rId79"/>
      <p:italic r:id="rId80"/>
      <p:boldItalic r:id="rId81"/>
    </p:embeddedFont>
    <p:embeddedFont>
      <p:font typeface="Exo"/>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348AE9E-3F0E-4CFD-9F11-5D95235CC6B1}">
  <a:tblStyle styleId="{1348AE9E-3F0E-4CFD-9F11-5D95235CC6B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Exo-italic.fntdata"/><Relationship Id="rId83" Type="http://schemas.openxmlformats.org/officeDocument/2006/relationships/font" Target="fonts/Exo-bold.fntdata"/><Relationship Id="rId42" Type="http://schemas.openxmlformats.org/officeDocument/2006/relationships/slide" Target="slides/slide36.xml"/><Relationship Id="rId41" Type="http://schemas.openxmlformats.org/officeDocument/2006/relationships/slide" Target="slides/slide35.xml"/><Relationship Id="rId85" Type="http://schemas.openxmlformats.org/officeDocument/2006/relationships/font" Target="fonts/Exo-boldItalic.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TSans-italic.fntdata"/><Relationship Id="rId82" Type="http://schemas.openxmlformats.org/officeDocument/2006/relationships/font" Target="fonts/Exo-regular.fntdata"/><Relationship Id="rId81" Type="http://schemas.openxmlformats.org/officeDocument/2006/relationships/font" Target="fonts/PTSans-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maticSC-regular.fntdata"/><Relationship Id="rId72" Type="http://schemas.openxmlformats.org/officeDocument/2006/relationships/font" Target="fonts/RobotoMedium-boldItalic.fntdata"/><Relationship Id="rId31" Type="http://schemas.openxmlformats.org/officeDocument/2006/relationships/slide" Target="slides/slide25.xml"/><Relationship Id="rId75" Type="http://schemas.openxmlformats.org/officeDocument/2006/relationships/font" Target="fonts/ProximaNovaSemibold-regular.fntdata"/><Relationship Id="rId30" Type="http://schemas.openxmlformats.org/officeDocument/2006/relationships/slide" Target="slides/slide24.xml"/><Relationship Id="rId74" Type="http://schemas.openxmlformats.org/officeDocument/2006/relationships/font" Target="fonts/AmaticSC-bold.fntdata"/><Relationship Id="rId33" Type="http://schemas.openxmlformats.org/officeDocument/2006/relationships/slide" Target="slides/slide27.xml"/><Relationship Id="rId77" Type="http://schemas.openxmlformats.org/officeDocument/2006/relationships/font" Target="fonts/ProximaNovaSemibold-boldItalic.fntdata"/><Relationship Id="rId32" Type="http://schemas.openxmlformats.org/officeDocument/2006/relationships/slide" Target="slides/slide26.xml"/><Relationship Id="rId76" Type="http://schemas.openxmlformats.org/officeDocument/2006/relationships/font" Target="fonts/ProximaNovaSemibold-bold.fntdata"/><Relationship Id="rId35" Type="http://schemas.openxmlformats.org/officeDocument/2006/relationships/slide" Target="slides/slide29.xml"/><Relationship Id="rId79" Type="http://schemas.openxmlformats.org/officeDocument/2006/relationships/font" Target="fonts/PTSans-bold.fntdata"/><Relationship Id="rId34" Type="http://schemas.openxmlformats.org/officeDocument/2006/relationships/slide" Target="slides/slide28.xml"/><Relationship Id="rId78" Type="http://schemas.openxmlformats.org/officeDocument/2006/relationships/font" Target="fonts/PTSans-regular.fntdata"/><Relationship Id="rId71" Type="http://schemas.openxmlformats.org/officeDocument/2006/relationships/font" Target="fonts/RobotoMedium-italic.fntdata"/><Relationship Id="rId70" Type="http://schemas.openxmlformats.org/officeDocument/2006/relationships/font" Target="fonts/RobotoMedium-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ProximaNova-bold.fntdata"/><Relationship Id="rId21" Type="http://schemas.openxmlformats.org/officeDocument/2006/relationships/slide" Target="slides/slide15.xml"/><Relationship Id="rId65" Type="http://schemas.openxmlformats.org/officeDocument/2006/relationships/font" Target="fonts/ProximaNova-regular.fntdata"/><Relationship Id="rId24" Type="http://schemas.openxmlformats.org/officeDocument/2006/relationships/slide" Target="slides/slide18.xml"/><Relationship Id="rId68" Type="http://schemas.openxmlformats.org/officeDocument/2006/relationships/font" Target="fonts/ProximaNova-boldItalic.fntdata"/><Relationship Id="rId23" Type="http://schemas.openxmlformats.org/officeDocument/2006/relationships/slide" Target="slides/slide17.xml"/><Relationship Id="rId67" Type="http://schemas.openxmlformats.org/officeDocument/2006/relationships/font" Target="fonts/ProximaNova-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5" name="Shape 2655"/>
        <p:cNvGrpSpPr/>
        <p:nvPr/>
      </p:nvGrpSpPr>
      <p:grpSpPr>
        <a:xfrm>
          <a:off x="0" y="0"/>
          <a:ext cx="0" cy="0"/>
          <a:chOff x="0" y="0"/>
          <a:chExt cx="0" cy="0"/>
        </a:xfrm>
      </p:grpSpPr>
      <p:sp>
        <p:nvSpPr>
          <p:cNvPr id="2656" name="Google Shape;26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657" name="Google Shape;26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5" name="Shape 3055"/>
        <p:cNvGrpSpPr/>
        <p:nvPr/>
      </p:nvGrpSpPr>
      <p:grpSpPr>
        <a:xfrm>
          <a:off x="0" y="0"/>
          <a:ext cx="0" cy="0"/>
          <a:chOff x="0" y="0"/>
          <a:chExt cx="0" cy="0"/>
        </a:xfrm>
      </p:grpSpPr>
      <p:sp>
        <p:nvSpPr>
          <p:cNvPr id="3056" name="Google Shape;3056;gedfa3e31c0_2_20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7" name="Google Shape;3057;gedfa3e31c0_2_20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3" name="Shape 3103"/>
        <p:cNvGrpSpPr/>
        <p:nvPr/>
      </p:nvGrpSpPr>
      <p:grpSpPr>
        <a:xfrm>
          <a:off x="0" y="0"/>
          <a:ext cx="0" cy="0"/>
          <a:chOff x="0" y="0"/>
          <a:chExt cx="0" cy="0"/>
        </a:xfrm>
      </p:grpSpPr>
      <p:sp>
        <p:nvSpPr>
          <p:cNvPr id="3104" name="Google Shape;3104;gedfa3e31c0_2_19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5" name="Google Shape;3105;gedfa3e31c0_2_19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4" name="Shape 3154"/>
        <p:cNvGrpSpPr/>
        <p:nvPr/>
      </p:nvGrpSpPr>
      <p:grpSpPr>
        <a:xfrm>
          <a:off x="0" y="0"/>
          <a:ext cx="0" cy="0"/>
          <a:chOff x="0" y="0"/>
          <a:chExt cx="0" cy="0"/>
        </a:xfrm>
      </p:grpSpPr>
      <p:sp>
        <p:nvSpPr>
          <p:cNvPr id="3155" name="Google Shape;3155;gedfa3e31c0_2_19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6" name="Google Shape;3156;gedfa3e31c0_2_19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3" name="Shape 3233"/>
        <p:cNvGrpSpPr/>
        <p:nvPr/>
      </p:nvGrpSpPr>
      <p:grpSpPr>
        <a:xfrm>
          <a:off x="0" y="0"/>
          <a:ext cx="0" cy="0"/>
          <a:chOff x="0" y="0"/>
          <a:chExt cx="0" cy="0"/>
        </a:xfrm>
      </p:grpSpPr>
      <p:sp>
        <p:nvSpPr>
          <p:cNvPr id="3234" name="Google Shape;3234;gedfa3e31c0_2_20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5" name="Google Shape;3235;gedfa3e31c0_2_20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8" name="Shape 3318"/>
        <p:cNvGrpSpPr/>
        <p:nvPr/>
      </p:nvGrpSpPr>
      <p:grpSpPr>
        <a:xfrm>
          <a:off x="0" y="0"/>
          <a:ext cx="0" cy="0"/>
          <a:chOff x="0" y="0"/>
          <a:chExt cx="0" cy="0"/>
        </a:xfrm>
      </p:grpSpPr>
      <p:sp>
        <p:nvSpPr>
          <p:cNvPr id="3319" name="Google Shape;3319;gedfa3e31c0_2_20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0" name="Google Shape;3320;gedfa3e31c0_2_20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8" name="Shape 3348"/>
        <p:cNvGrpSpPr/>
        <p:nvPr/>
      </p:nvGrpSpPr>
      <p:grpSpPr>
        <a:xfrm>
          <a:off x="0" y="0"/>
          <a:ext cx="0" cy="0"/>
          <a:chOff x="0" y="0"/>
          <a:chExt cx="0" cy="0"/>
        </a:xfrm>
      </p:grpSpPr>
      <p:sp>
        <p:nvSpPr>
          <p:cNvPr id="3349" name="Google Shape;3349;gedfa3e31c0_2_20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0" name="Google Shape;3350;gedfa3e31c0_2_20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9" name="Shape 3369"/>
        <p:cNvGrpSpPr/>
        <p:nvPr/>
      </p:nvGrpSpPr>
      <p:grpSpPr>
        <a:xfrm>
          <a:off x="0" y="0"/>
          <a:ext cx="0" cy="0"/>
          <a:chOff x="0" y="0"/>
          <a:chExt cx="0" cy="0"/>
        </a:xfrm>
      </p:grpSpPr>
      <p:sp>
        <p:nvSpPr>
          <p:cNvPr id="3370" name="Google Shape;3370;gf11272de0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1" name="Google Shape;3371;gf11272de0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1" name="Shape 3431"/>
        <p:cNvGrpSpPr/>
        <p:nvPr/>
      </p:nvGrpSpPr>
      <p:grpSpPr>
        <a:xfrm>
          <a:off x="0" y="0"/>
          <a:ext cx="0" cy="0"/>
          <a:chOff x="0" y="0"/>
          <a:chExt cx="0" cy="0"/>
        </a:xfrm>
      </p:grpSpPr>
      <p:sp>
        <p:nvSpPr>
          <p:cNvPr id="3432" name="Google Shape;3432;gedfa3e31c0_2_20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3" name="Google Shape;3433;gedfa3e31c0_2_20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2" name="Shape 3512"/>
        <p:cNvGrpSpPr/>
        <p:nvPr/>
      </p:nvGrpSpPr>
      <p:grpSpPr>
        <a:xfrm>
          <a:off x="0" y="0"/>
          <a:ext cx="0" cy="0"/>
          <a:chOff x="0" y="0"/>
          <a:chExt cx="0" cy="0"/>
        </a:xfrm>
      </p:grpSpPr>
      <p:sp>
        <p:nvSpPr>
          <p:cNvPr id="3513" name="Google Shape;3513;gedfa3e31c0_2_20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4" name="Google Shape;3514;gedfa3e31c0_2_20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8" name="Shape 3578"/>
        <p:cNvGrpSpPr/>
        <p:nvPr/>
      </p:nvGrpSpPr>
      <p:grpSpPr>
        <a:xfrm>
          <a:off x="0" y="0"/>
          <a:ext cx="0" cy="0"/>
          <a:chOff x="0" y="0"/>
          <a:chExt cx="0" cy="0"/>
        </a:xfrm>
      </p:grpSpPr>
      <p:sp>
        <p:nvSpPr>
          <p:cNvPr id="3579" name="Google Shape;3579;gedfa3e31c0_2_20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0" name="Google Shape;3580;gedfa3e31c0_2_20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0" name="Shape 2720"/>
        <p:cNvGrpSpPr/>
        <p:nvPr/>
      </p:nvGrpSpPr>
      <p:grpSpPr>
        <a:xfrm>
          <a:off x="0" y="0"/>
          <a:ext cx="0" cy="0"/>
          <a:chOff x="0" y="0"/>
          <a:chExt cx="0" cy="0"/>
        </a:xfrm>
      </p:grpSpPr>
      <p:sp>
        <p:nvSpPr>
          <p:cNvPr id="2721" name="Google Shape;2721;gf11272de0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2" name="Google Shape;2722;gf11272de0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6" name="Shape 3636"/>
        <p:cNvGrpSpPr/>
        <p:nvPr/>
      </p:nvGrpSpPr>
      <p:grpSpPr>
        <a:xfrm>
          <a:off x="0" y="0"/>
          <a:ext cx="0" cy="0"/>
          <a:chOff x="0" y="0"/>
          <a:chExt cx="0" cy="0"/>
        </a:xfrm>
      </p:grpSpPr>
      <p:sp>
        <p:nvSpPr>
          <p:cNvPr id="3637" name="Google Shape;3637;gedfa3e31c0_2_20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8" name="Google Shape;3638;gedfa3e31c0_2_20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5" name="Shape 3695"/>
        <p:cNvGrpSpPr/>
        <p:nvPr/>
      </p:nvGrpSpPr>
      <p:grpSpPr>
        <a:xfrm>
          <a:off x="0" y="0"/>
          <a:ext cx="0" cy="0"/>
          <a:chOff x="0" y="0"/>
          <a:chExt cx="0" cy="0"/>
        </a:xfrm>
      </p:grpSpPr>
      <p:sp>
        <p:nvSpPr>
          <p:cNvPr id="3696" name="Google Shape;3696;gedfa3e31c0_2_19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7" name="Google Shape;3697;gedfa3e31c0_2_19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5" name="Shape 3745"/>
        <p:cNvGrpSpPr/>
        <p:nvPr/>
      </p:nvGrpSpPr>
      <p:grpSpPr>
        <a:xfrm>
          <a:off x="0" y="0"/>
          <a:ext cx="0" cy="0"/>
          <a:chOff x="0" y="0"/>
          <a:chExt cx="0" cy="0"/>
        </a:xfrm>
      </p:grpSpPr>
      <p:sp>
        <p:nvSpPr>
          <p:cNvPr id="3746" name="Google Shape;3746;gedfa3e31c0_2_20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7" name="Google Shape;3747;gedfa3e31c0_2_20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5" name="Shape 3775"/>
        <p:cNvGrpSpPr/>
        <p:nvPr/>
      </p:nvGrpSpPr>
      <p:grpSpPr>
        <a:xfrm>
          <a:off x="0" y="0"/>
          <a:ext cx="0" cy="0"/>
          <a:chOff x="0" y="0"/>
          <a:chExt cx="0" cy="0"/>
        </a:xfrm>
      </p:grpSpPr>
      <p:sp>
        <p:nvSpPr>
          <p:cNvPr id="3776" name="Google Shape;3776;gedfa3e31c0_2_20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7" name="Google Shape;3777;gedfa3e31c0_2_20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5" name="Shape 3855"/>
        <p:cNvGrpSpPr/>
        <p:nvPr/>
      </p:nvGrpSpPr>
      <p:grpSpPr>
        <a:xfrm>
          <a:off x="0" y="0"/>
          <a:ext cx="0" cy="0"/>
          <a:chOff x="0" y="0"/>
          <a:chExt cx="0" cy="0"/>
        </a:xfrm>
      </p:grpSpPr>
      <p:sp>
        <p:nvSpPr>
          <p:cNvPr id="3856" name="Google Shape;3856;gedfa3e31c0_2_20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7" name="Google Shape;3857;gedfa3e31c0_2_20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8" name="Shape 3918"/>
        <p:cNvGrpSpPr/>
        <p:nvPr/>
      </p:nvGrpSpPr>
      <p:grpSpPr>
        <a:xfrm>
          <a:off x="0" y="0"/>
          <a:ext cx="0" cy="0"/>
          <a:chOff x="0" y="0"/>
          <a:chExt cx="0" cy="0"/>
        </a:xfrm>
      </p:grpSpPr>
      <p:sp>
        <p:nvSpPr>
          <p:cNvPr id="3919" name="Google Shape;3919;gedfa3e31c0_2_20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0" name="Google Shape;3920;gedfa3e31c0_2_20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8" name="Shape 3968"/>
        <p:cNvGrpSpPr/>
        <p:nvPr/>
      </p:nvGrpSpPr>
      <p:grpSpPr>
        <a:xfrm>
          <a:off x="0" y="0"/>
          <a:ext cx="0" cy="0"/>
          <a:chOff x="0" y="0"/>
          <a:chExt cx="0" cy="0"/>
        </a:xfrm>
      </p:grpSpPr>
      <p:sp>
        <p:nvSpPr>
          <p:cNvPr id="3969" name="Google Shape;3969;gedfa3e31c0_2_20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0" name="Google Shape;3970;gedfa3e31c0_2_20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8" name="Shape 4008"/>
        <p:cNvGrpSpPr/>
        <p:nvPr/>
      </p:nvGrpSpPr>
      <p:grpSpPr>
        <a:xfrm>
          <a:off x="0" y="0"/>
          <a:ext cx="0" cy="0"/>
          <a:chOff x="0" y="0"/>
          <a:chExt cx="0" cy="0"/>
        </a:xfrm>
      </p:grpSpPr>
      <p:sp>
        <p:nvSpPr>
          <p:cNvPr id="4009" name="Google Shape;4009;gedfa3e31c0_2_20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0" name="Google Shape;4010;gedfa3e31c0_2_20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9" name="Shape 4059"/>
        <p:cNvGrpSpPr/>
        <p:nvPr/>
      </p:nvGrpSpPr>
      <p:grpSpPr>
        <a:xfrm>
          <a:off x="0" y="0"/>
          <a:ext cx="0" cy="0"/>
          <a:chOff x="0" y="0"/>
          <a:chExt cx="0" cy="0"/>
        </a:xfrm>
      </p:grpSpPr>
      <p:sp>
        <p:nvSpPr>
          <p:cNvPr id="4060" name="Google Shape;4060;gedfa3e31c0_2_20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1" name="Google Shape;4061;gedfa3e31c0_2_20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3" name="Shape 4143"/>
        <p:cNvGrpSpPr/>
        <p:nvPr/>
      </p:nvGrpSpPr>
      <p:grpSpPr>
        <a:xfrm>
          <a:off x="0" y="0"/>
          <a:ext cx="0" cy="0"/>
          <a:chOff x="0" y="0"/>
          <a:chExt cx="0" cy="0"/>
        </a:xfrm>
      </p:grpSpPr>
      <p:sp>
        <p:nvSpPr>
          <p:cNvPr id="4144" name="Google Shape;4144;gedfa3e31c0_2_20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5" name="Google Shape;4145;gedfa3e31c0_2_20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3" name="Shape 2733"/>
        <p:cNvGrpSpPr/>
        <p:nvPr/>
      </p:nvGrpSpPr>
      <p:grpSpPr>
        <a:xfrm>
          <a:off x="0" y="0"/>
          <a:ext cx="0" cy="0"/>
          <a:chOff x="0" y="0"/>
          <a:chExt cx="0" cy="0"/>
        </a:xfrm>
      </p:grpSpPr>
      <p:sp>
        <p:nvSpPr>
          <p:cNvPr id="2734" name="Google Shape;2734;gf11272de0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5" name="Google Shape;2735;gf11272de0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0" name="Shape 4200"/>
        <p:cNvGrpSpPr/>
        <p:nvPr/>
      </p:nvGrpSpPr>
      <p:grpSpPr>
        <a:xfrm>
          <a:off x="0" y="0"/>
          <a:ext cx="0" cy="0"/>
          <a:chOff x="0" y="0"/>
          <a:chExt cx="0" cy="0"/>
        </a:xfrm>
      </p:grpSpPr>
      <p:sp>
        <p:nvSpPr>
          <p:cNvPr id="4201" name="Google Shape;4201;gedfa3e31c0_2_20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2" name="Google Shape;4202;gedfa3e31c0_2_20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0" name="Shape 4290"/>
        <p:cNvGrpSpPr/>
        <p:nvPr/>
      </p:nvGrpSpPr>
      <p:grpSpPr>
        <a:xfrm>
          <a:off x="0" y="0"/>
          <a:ext cx="0" cy="0"/>
          <a:chOff x="0" y="0"/>
          <a:chExt cx="0" cy="0"/>
        </a:xfrm>
      </p:grpSpPr>
      <p:sp>
        <p:nvSpPr>
          <p:cNvPr id="4291" name="Google Shape;4291;gedfa3e31c0_2_20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2" name="Google Shape;4292;gedfa3e31c0_2_20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7" name="Shape 4377"/>
        <p:cNvGrpSpPr/>
        <p:nvPr/>
      </p:nvGrpSpPr>
      <p:grpSpPr>
        <a:xfrm>
          <a:off x="0" y="0"/>
          <a:ext cx="0" cy="0"/>
          <a:chOff x="0" y="0"/>
          <a:chExt cx="0" cy="0"/>
        </a:xfrm>
      </p:grpSpPr>
      <p:sp>
        <p:nvSpPr>
          <p:cNvPr id="4378" name="Google Shape;4378;gedfa3e31c0_2_20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9" name="Google Shape;4379;gedfa3e31c0_2_20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7" name="Shape 4397"/>
        <p:cNvGrpSpPr/>
        <p:nvPr/>
      </p:nvGrpSpPr>
      <p:grpSpPr>
        <a:xfrm>
          <a:off x="0" y="0"/>
          <a:ext cx="0" cy="0"/>
          <a:chOff x="0" y="0"/>
          <a:chExt cx="0" cy="0"/>
        </a:xfrm>
      </p:grpSpPr>
      <p:sp>
        <p:nvSpPr>
          <p:cNvPr id="4398" name="Google Shape;4398;gedfa3e31c0_2_19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9" name="Google Shape;4399;gedfa3e31c0_2_19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1" name="Shape 4411"/>
        <p:cNvGrpSpPr/>
        <p:nvPr/>
      </p:nvGrpSpPr>
      <p:grpSpPr>
        <a:xfrm>
          <a:off x="0" y="0"/>
          <a:ext cx="0" cy="0"/>
          <a:chOff x="0" y="0"/>
          <a:chExt cx="0" cy="0"/>
        </a:xfrm>
      </p:grpSpPr>
      <p:sp>
        <p:nvSpPr>
          <p:cNvPr id="4412" name="Google Shape;4412;gedfa3e31c0_2_2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3" name="Google Shape;4413;gedfa3e31c0_2_2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4" name="Shape 4464"/>
        <p:cNvGrpSpPr/>
        <p:nvPr/>
      </p:nvGrpSpPr>
      <p:grpSpPr>
        <a:xfrm>
          <a:off x="0" y="0"/>
          <a:ext cx="0" cy="0"/>
          <a:chOff x="0" y="0"/>
          <a:chExt cx="0" cy="0"/>
        </a:xfrm>
      </p:grpSpPr>
      <p:sp>
        <p:nvSpPr>
          <p:cNvPr id="4465" name="Google Shape;4465;gedfa3e31c0_2_21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6" name="Google Shape;4466;gedfa3e31c0_2_21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1" name="Shape 4531"/>
        <p:cNvGrpSpPr/>
        <p:nvPr/>
      </p:nvGrpSpPr>
      <p:grpSpPr>
        <a:xfrm>
          <a:off x="0" y="0"/>
          <a:ext cx="0" cy="0"/>
          <a:chOff x="0" y="0"/>
          <a:chExt cx="0" cy="0"/>
        </a:xfrm>
      </p:grpSpPr>
      <p:sp>
        <p:nvSpPr>
          <p:cNvPr id="4532" name="Google Shape;4532;gedfa3e31c0_2_21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3" name="Google Shape;4533;gedfa3e31c0_2_2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5" name="Shape 4575"/>
        <p:cNvGrpSpPr/>
        <p:nvPr/>
      </p:nvGrpSpPr>
      <p:grpSpPr>
        <a:xfrm>
          <a:off x="0" y="0"/>
          <a:ext cx="0" cy="0"/>
          <a:chOff x="0" y="0"/>
          <a:chExt cx="0" cy="0"/>
        </a:xfrm>
      </p:grpSpPr>
      <p:sp>
        <p:nvSpPr>
          <p:cNvPr id="4576" name="Google Shape;4576;gedfa3e31c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7" name="Google Shape;4577;gedfa3e31c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0" name="Shape 4620"/>
        <p:cNvGrpSpPr/>
        <p:nvPr/>
      </p:nvGrpSpPr>
      <p:grpSpPr>
        <a:xfrm>
          <a:off x="0" y="0"/>
          <a:ext cx="0" cy="0"/>
          <a:chOff x="0" y="0"/>
          <a:chExt cx="0" cy="0"/>
        </a:xfrm>
      </p:grpSpPr>
      <p:sp>
        <p:nvSpPr>
          <p:cNvPr id="4621" name="Google Shape;4621;gedfa3e31c0_2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2" name="Google Shape;4622;gedfa3e31c0_2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7" name="Shape 4887"/>
        <p:cNvGrpSpPr/>
        <p:nvPr/>
      </p:nvGrpSpPr>
      <p:grpSpPr>
        <a:xfrm>
          <a:off x="0" y="0"/>
          <a:ext cx="0" cy="0"/>
          <a:chOff x="0" y="0"/>
          <a:chExt cx="0" cy="0"/>
        </a:xfrm>
      </p:grpSpPr>
      <p:sp>
        <p:nvSpPr>
          <p:cNvPr id="4888" name="Google Shape;4888;gedfa3e31c0_2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9" name="Google Shape;4889;gedfa3e31c0_2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8" name="Shape 2768"/>
        <p:cNvGrpSpPr/>
        <p:nvPr/>
      </p:nvGrpSpPr>
      <p:grpSpPr>
        <a:xfrm>
          <a:off x="0" y="0"/>
          <a:ext cx="0" cy="0"/>
          <a:chOff x="0" y="0"/>
          <a:chExt cx="0" cy="0"/>
        </a:xfrm>
      </p:grpSpPr>
      <p:sp>
        <p:nvSpPr>
          <p:cNvPr id="2769" name="Google Shape;2769;gedfa3e31c0_2_20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0" name="Google Shape;2770;gedfa3e31c0_2_20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0" name="Shape 4960"/>
        <p:cNvGrpSpPr/>
        <p:nvPr/>
      </p:nvGrpSpPr>
      <p:grpSpPr>
        <a:xfrm>
          <a:off x="0" y="0"/>
          <a:ext cx="0" cy="0"/>
          <a:chOff x="0" y="0"/>
          <a:chExt cx="0" cy="0"/>
        </a:xfrm>
      </p:grpSpPr>
      <p:sp>
        <p:nvSpPr>
          <p:cNvPr id="4961" name="Google Shape;4961;gedfa3e31c0_2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2" name="Google Shape;4962;gedfa3e31c0_2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9" name="Shape 4999"/>
        <p:cNvGrpSpPr/>
        <p:nvPr/>
      </p:nvGrpSpPr>
      <p:grpSpPr>
        <a:xfrm>
          <a:off x="0" y="0"/>
          <a:ext cx="0" cy="0"/>
          <a:chOff x="0" y="0"/>
          <a:chExt cx="0" cy="0"/>
        </a:xfrm>
      </p:grpSpPr>
      <p:sp>
        <p:nvSpPr>
          <p:cNvPr id="5000" name="Google Shape;5000;gedfa3e31c0_2_9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1" name="Google Shape;5001;gedfa3e31c0_2_9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6" name="Shape 5006"/>
        <p:cNvGrpSpPr/>
        <p:nvPr/>
      </p:nvGrpSpPr>
      <p:grpSpPr>
        <a:xfrm>
          <a:off x="0" y="0"/>
          <a:ext cx="0" cy="0"/>
          <a:chOff x="0" y="0"/>
          <a:chExt cx="0" cy="0"/>
        </a:xfrm>
      </p:grpSpPr>
      <p:sp>
        <p:nvSpPr>
          <p:cNvPr id="5007" name="Google Shape;5007;gedfa3e31c0_2_9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8" name="Google Shape;5008;gedfa3e31c0_2_9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3" name="Shape 5013"/>
        <p:cNvGrpSpPr/>
        <p:nvPr/>
      </p:nvGrpSpPr>
      <p:grpSpPr>
        <a:xfrm>
          <a:off x="0" y="0"/>
          <a:ext cx="0" cy="0"/>
          <a:chOff x="0" y="0"/>
          <a:chExt cx="0" cy="0"/>
        </a:xfrm>
      </p:grpSpPr>
      <p:sp>
        <p:nvSpPr>
          <p:cNvPr id="5014" name="Google Shape;5014;gedfa3e31c0_2_9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5" name="Google Shape;5015;gedfa3e31c0_2_9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6" name="Shape 5036"/>
        <p:cNvGrpSpPr/>
        <p:nvPr/>
      </p:nvGrpSpPr>
      <p:grpSpPr>
        <a:xfrm>
          <a:off x="0" y="0"/>
          <a:ext cx="0" cy="0"/>
          <a:chOff x="0" y="0"/>
          <a:chExt cx="0" cy="0"/>
        </a:xfrm>
      </p:grpSpPr>
      <p:sp>
        <p:nvSpPr>
          <p:cNvPr id="5037" name="Google Shape;5037;gedfa3e31c0_2_10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8" name="Google Shape;5038;gedfa3e31c0_2_10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2" name="Shape 5052"/>
        <p:cNvGrpSpPr/>
        <p:nvPr/>
      </p:nvGrpSpPr>
      <p:grpSpPr>
        <a:xfrm>
          <a:off x="0" y="0"/>
          <a:ext cx="0" cy="0"/>
          <a:chOff x="0" y="0"/>
          <a:chExt cx="0" cy="0"/>
        </a:xfrm>
      </p:grpSpPr>
      <p:sp>
        <p:nvSpPr>
          <p:cNvPr id="5053" name="Google Shape;5053;gedfa3e31c0_2_10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4" name="Google Shape;5054;gedfa3e31c0_2_10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1" name="Shape 5391"/>
        <p:cNvGrpSpPr/>
        <p:nvPr/>
      </p:nvGrpSpPr>
      <p:grpSpPr>
        <a:xfrm>
          <a:off x="0" y="0"/>
          <a:ext cx="0" cy="0"/>
          <a:chOff x="0" y="0"/>
          <a:chExt cx="0" cy="0"/>
        </a:xfrm>
      </p:grpSpPr>
      <p:sp>
        <p:nvSpPr>
          <p:cNvPr id="5392" name="Google Shape;5392;gedfa3e31c0_2_10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3" name="Google Shape;5393;gedfa3e31c0_2_10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8" name="Shape 8178"/>
        <p:cNvGrpSpPr/>
        <p:nvPr/>
      </p:nvGrpSpPr>
      <p:grpSpPr>
        <a:xfrm>
          <a:off x="0" y="0"/>
          <a:ext cx="0" cy="0"/>
          <a:chOff x="0" y="0"/>
          <a:chExt cx="0" cy="0"/>
        </a:xfrm>
      </p:grpSpPr>
      <p:sp>
        <p:nvSpPr>
          <p:cNvPr id="8179" name="Google Shape;8179;gedfa3e31c0_2_13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0" name="Google Shape;8180;gedfa3e31c0_2_13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7" name="Shape 8597"/>
        <p:cNvGrpSpPr/>
        <p:nvPr/>
      </p:nvGrpSpPr>
      <p:grpSpPr>
        <a:xfrm>
          <a:off x="0" y="0"/>
          <a:ext cx="0" cy="0"/>
          <a:chOff x="0" y="0"/>
          <a:chExt cx="0" cy="0"/>
        </a:xfrm>
      </p:grpSpPr>
      <p:sp>
        <p:nvSpPr>
          <p:cNvPr id="8598" name="Google Shape;8598;gedfa3e31c0_2_13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9" name="Google Shape;8599;gedfa3e31c0_2_13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7" name="Shape 8767"/>
        <p:cNvGrpSpPr/>
        <p:nvPr/>
      </p:nvGrpSpPr>
      <p:grpSpPr>
        <a:xfrm>
          <a:off x="0" y="0"/>
          <a:ext cx="0" cy="0"/>
          <a:chOff x="0" y="0"/>
          <a:chExt cx="0" cy="0"/>
        </a:xfrm>
      </p:grpSpPr>
      <p:sp>
        <p:nvSpPr>
          <p:cNvPr id="8768" name="Google Shape;8768;gedfa3e31c0_2_13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9" name="Google Shape;8769;gedfa3e31c0_2_13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0" name="Shape 2820"/>
        <p:cNvGrpSpPr/>
        <p:nvPr/>
      </p:nvGrpSpPr>
      <p:grpSpPr>
        <a:xfrm>
          <a:off x="0" y="0"/>
          <a:ext cx="0" cy="0"/>
          <a:chOff x="0" y="0"/>
          <a:chExt cx="0" cy="0"/>
        </a:xfrm>
      </p:grpSpPr>
      <p:sp>
        <p:nvSpPr>
          <p:cNvPr id="2821" name="Google Shape;2821;gedfa3e31c0_2_20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2" name="Google Shape;2822;gedfa3e31c0_2_20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2" name="Shape 9172"/>
        <p:cNvGrpSpPr/>
        <p:nvPr/>
      </p:nvGrpSpPr>
      <p:grpSpPr>
        <a:xfrm>
          <a:off x="0" y="0"/>
          <a:ext cx="0" cy="0"/>
          <a:chOff x="0" y="0"/>
          <a:chExt cx="0" cy="0"/>
        </a:xfrm>
      </p:grpSpPr>
      <p:sp>
        <p:nvSpPr>
          <p:cNvPr id="9173" name="Google Shape;9173;gedfa3e31c0_2_14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4" name="Google Shape;9174;gedfa3e31c0_2_14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2" name="Shape 9552"/>
        <p:cNvGrpSpPr/>
        <p:nvPr/>
      </p:nvGrpSpPr>
      <p:grpSpPr>
        <a:xfrm>
          <a:off x="0" y="0"/>
          <a:ext cx="0" cy="0"/>
          <a:chOff x="0" y="0"/>
          <a:chExt cx="0" cy="0"/>
        </a:xfrm>
      </p:grpSpPr>
      <p:sp>
        <p:nvSpPr>
          <p:cNvPr id="9553" name="Google Shape;9553;gedfa3e31c0_2_14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4" name="Google Shape;9554;gedfa3e31c0_2_14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6" name="Shape 9966"/>
        <p:cNvGrpSpPr/>
        <p:nvPr/>
      </p:nvGrpSpPr>
      <p:grpSpPr>
        <a:xfrm>
          <a:off x="0" y="0"/>
          <a:ext cx="0" cy="0"/>
          <a:chOff x="0" y="0"/>
          <a:chExt cx="0" cy="0"/>
        </a:xfrm>
      </p:grpSpPr>
      <p:sp>
        <p:nvSpPr>
          <p:cNvPr id="9967" name="Google Shape;9967;gedfa3e31c0_2_14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8" name="Google Shape;9968;gedfa3e31c0_2_14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7" name="Shape 10327"/>
        <p:cNvGrpSpPr/>
        <p:nvPr/>
      </p:nvGrpSpPr>
      <p:grpSpPr>
        <a:xfrm>
          <a:off x="0" y="0"/>
          <a:ext cx="0" cy="0"/>
          <a:chOff x="0" y="0"/>
          <a:chExt cx="0" cy="0"/>
        </a:xfrm>
      </p:grpSpPr>
      <p:sp>
        <p:nvSpPr>
          <p:cNvPr id="10328" name="Google Shape;10328;gedfa3e31c0_2_15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9" name="Google Shape;10329;gedfa3e31c0_2_15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7" name="Shape 10837"/>
        <p:cNvGrpSpPr/>
        <p:nvPr/>
      </p:nvGrpSpPr>
      <p:grpSpPr>
        <a:xfrm>
          <a:off x="0" y="0"/>
          <a:ext cx="0" cy="0"/>
          <a:chOff x="0" y="0"/>
          <a:chExt cx="0" cy="0"/>
        </a:xfrm>
      </p:grpSpPr>
      <p:sp>
        <p:nvSpPr>
          <p:cNvPr id="10838" name="Google Shape;10838;gedfa3e31c0_2_15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9" name="Google Shape;10839;gedfa3e31c0_2_15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7" name="Shape 11457"/>
        <p:cNvGrpSpPr/>
        <p:nvPr/>
      </p:nvGrpSpPr>
      <p:grpSpPr>
        <a:xfrm>
          <a:off x="0" y="0"/>
          <a:ext cx="0" cy="0"/>
          <a:chOff x="0" y="0"/>
          <a:chExt cx="0" cy="0"/>
        </a:xfrm>
      </p:grpSpPr>
      <p:sp>
        <p:nvSpPr>
          <p:cNvPr id="11458" name="Google Shape;11458;gedfa3e31c0_2_16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9" name="Google Shape;11459;gedfa3e31c0_2_16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1" name="Shape 12051"/>
        <p:cNvGrpSpPr/>
        <p:nvPr/>
      </p:nvGrpSpPr>
      <p:grpSpPr>
        <a:xfrm>
          <a:off x="0" y="0"/>
          <a:ext cx="0" cy="0"/>
          <a:chOff x="0" y="0"/>
          <a:chExt cx="0" cy="0"/>
        </a:xfrm>
      </p:grpSpPr>
      <p:sp>
        <p:nvSpPr>
          <p:cNvPr id="12052" name="Google Shape;12052;gedfa3e31c0_2_17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3" name="Google Shape;12053;gedfa3e31c0_2_17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2" name="Shape 12372"/>
        <p:cNvGrpSpPr/>
        <p:nvPr/>
      </p:nvGrpSpPr>
      <p:grpSpPr>
        <a:xfrm>
          <a:off x="0" y="0"/>
          <a:ext cx="0" cy="0"/>
          <a:chOff x="0" y="0"/>
          <a:chExt cx="0" cy="0"/>
        </a:xfrm>
      </p:grpSpPr>
      <p:sp>
        <p:nvSpPr>
          <p:cNvPr id="12373" name="Google Shape;12373;gedfa3e31c0_2_17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4" name="Google Shape;12374;gedfa3e31c0_2_17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0" name="Shape 12680"/>
        <p:cNvGrpSpPr/>
        <p:nvPr/>
      </p:nvGrpSpPr>
      <p:grpSpPr>
        <a:xfrm>
          <a:off x="0" y="0"/>
          <a:ext cx="0" cy="0"/>
          <a:chOff x="0" y="0"/>
          <a:chExt cx="0" cy="0"/>
        </a:xfrm>
      </p:grpSpPr>
      <p:sp>
        <p:nvSpPr>
          <p:cNvPr id="12681" name="Google Shape;12681;gedfa3e31c0_2_19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2" name="Google Shape;12682;gedfa3e31c0_2_19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8" name="Shape 2878"/>
        <p:cNvGrpSpPr/>
        <p:nvPr/>
      </p:nvGrpSpPr>
      <p:grpSpPr>
        <a:xfrm>
          <a:off x="0" y="0"/>
          <a:ext cx="0" cy="0"/>
          <a:chOff x="0" y="0"/>
          <a:chExt cx="0" cy="0"/>
        </a:xfrm>
      </p:grpSpPr>
      <p:sp>
        <p:nvSpPr>
          <p:cNvPr id="2879" name="Google Shape;2879;gf11272de0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0" name="Google Shape;2880;gf11272de0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3" name="Shape 2943"/>
        <p:cNvGrpSpPr/>
        <p:nvPr/>
      </p:nvGrpSpPr>
      <p:grpSpPr>
        <a:xfrm>
          <a:off x="0" y="0"/>
          <a:ext cx="0" cy="0"/>
          <a:chOff x="0" y="0"/>
          <a:chExt cx="0" cy="0"/>
        </a:xfrm>
      </p:grpSpPr>
      <p:sp>
        <p:nvSpPr>
          <p:cNvPr id="2944" name="Google Shape;2944;gedfa3e31c0_2_20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5" name="Google Shape;2945;gedfa3e31c0_2_20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0" name="Shape 2980"/>
        <p:cNvGrpSpPr/>
        <p:nvPr/>
      </p:nvGrpSpPr>
      <p:grpSpPr>
        <a:xfrm>
          <a:off x="0" y="0"/>
          <a:ext cx="0" cy="0"/>
          <a:chOff x="0" y="0"/>
          <a:chExt cx="0" cy="0"/>
        </a:xfrm>
      </p:grpSpPr>
      <p:sp>
        <p:nvSpPr>
          <p:cNvPr id="2981" name="Google Shape;2981;gf11272de0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2" name="Google Shape;2982;gf11272de0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6" name="Shape 3006"/>
        <p:cNvGrpSpPr/>
        <p:nvPr/>
      </p:nvGrpSpPr>
      <p:grpSpPr>
        <a:xfrm>
          <a:off x="0" y="0"/>
          <a:ext cx="0" cy="0"/>
          <a:chOff x="0" y="0"/>
          <a:chExt cx="0" cy="0"/>
        </a:xfrm>
      </p:grpSpPr>
      <p:sp>
        <p:nvSpPr>
          <p:cNvPr id="3007" name="Google Shape;3007;gedfa3e31c0_2_20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8" name="Google Shape;3008;gedfa3e31c0_2_20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24" y="-27"/>
            <a:ext cx="9143711" cy="5143338"/>
            <a:chOff x="597550" y="708125"/>
            <a:chExt cx="6449225" cy="4193850"/>
          </a:xfrm>
        </p:grpSpPr>
        <p:sp>
          <p:nvSpPr>
            <p:cNvPr id="10" name="Google Shape;10;p2"/>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2"/>
          <p:cNvSpPr txBox="1"/>
          <p:nvPr>
            <p:ph type="ctrTitle"/>
          </p:nvPr>
        </p:nvSpPr>
        <p:spPr>
          <a:xfrm>
            <a:off x="1317600" y="1193625"/>
            <a:ext cx="6508800" cy="1724400"/>
          </a:xfrm>
          <a:prstGeom prst="rect">
            <a:avLst/>
          </a:prstGeom>
          <a:effectLst>
            <a:outerShdw blurRad="142875" rotWithShape="0" algn="bl">
              <a:schemeClr val="accent2">
                <a:alpha val="38000"/>
              </a:schemeClr>
            </a:outerShdw>
          </a:effectLst>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9" name="Google Shape;49;p2"/>
          <p:cNvSpPr txBox="1"/>
          <p:nvPr>
            <p:ph idx="1" type="subTitle"/>
          </p:nvPr>
        </p:nvSpPr>
        <p:spPr>
          <a:xfrm>
            <a:off x="2298150" y="3376773"/>
            <a:ext cx="4547700" cy="3063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50" name="Google Shape;50;p2"/>
          <p:cNvGrpSpPr/>
          <p:nvPr/>
        </p:nvGrpSpPr>
        <p:grpSpPr>
          <a:xfrm>
            <a:off x="-11" y="606814"/>
            <a:ext cx="1284435" cy="586800"/>
            <a:chOff x="-11" y="606814"/>
            <a:chExt cx="1284435" cy="586800"/>
          </a:xfrm>
        </p:grpSpPr>
        <p:sp>
          <p:nvSpPr>
            <p:cNvPr id="51" name="Google Shape;51;p2"/>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 name="Google Shape;52;p2"/>
            <p:cNvGrpSpPr/>
            <p:nvPr/>
          </p:nvGrpSpPr>
          <p:grpSpPr>
            <a:xfrm rot="10800000">
              <a:off x="-11" y="779178"/>
              <a:ext cx="883262" cy="242091"/>
              <a:chOff x="2300350" y="2601250"/>
              <a:chExt cx="2275275" cy="623625"/>
            </a:xfrm>
          </p:grpSpPr>
          <p:sp>
            <p:nvSpPr>
              <p:cNvPr id="53" name="Google Shape;53;p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 name="Google Shape;59;p2"/>
          <p:cNvGrpSpPr/>
          <p:nvPr/>
        </p:nvGrpSpPr>
        <p:grpSpPr>
          <a:xfrm rot="5400000">
            <a:off x="85100" y="1849625"/>
            <a:ext cx="98902" cy="553090"/>
            <a:chOff x="4898850" y="4820550"/>
            <a:chExt cx="98902" cy="553090"/>
          </a:xfrm>
        </p:grpSpPr>
        <p:sp>
          <p:nvSpPr>
            <p:cNvPr id="60" name="Google Shape;60;p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2"/>
          <p:cNvGrpSpPr/>
          <p:nvPr/>
        </p:nvGrpSpPr>
        <p:grpSpPr>
          <a:xfrm>
            <a:off x="-1414555" y="3058729"/>
            <a:ext cx="2297800" cy="347400"/>
            <a:chOff x="-1414555" y="3058729"/>
            <a:chExt cx="2297800" cy="347400"/>
          </a:xfrm>
        </p:grpSpPr>
        <p:sp>
          <p:nvSpPr>
            <p:cNvPr id="66" name="Google Shape;66;p2"/>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 name="Google Shape;68;p2"/>
          <p:cNvGrpSpPr/>
          <p:nvPr/>
        </p:nvGrpSpPr>
        <p:grpSpPr>
          <a:xfrm flipH="1">
            <a:off x="-799254" y="4139005"/>
            <a:ext cx="1823016" cy="196994"/>
            <a:chOff x="7857346" y="4002005"/>
            <a:chExt cx="1823016" cy="196994"/>
          </a:xfrm>
        </p:grpSpPr>
        <p:sp>
          <p:nvSpPr>
            <p:cNvPr id="69" name="Google Shape;69;p2"/>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2"/>
          <p:cNvSpPr/>
          <p:nvPr/>
        </p:nvSpPr>
        <p:spPr>
          <a:xfrm rot="10800000">
            <a:off x="8027645" y="2478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2"/>
          <p:cNvGrpSpPr/>
          <p:nvPr/>
        </p:nvGrpSpPr>
        <p:grpSpPr>
          <a:xfrm>
            <a:off x="7812807" y="997962"/>
            <a:ext cx="1520982" cy="302065"/>
            <a:chOff x="5642557" y="-150670"/>
            <a:chExt cx="1520982" cy="302065"/>
          </a:xfrm>
        </p:grpSpPr>
        <p:sp>
          <p:nvSpPr>
            <p:cNvPr id="76" name="Google Shape;76;p2"/>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2"/>
          <p:cNvGrpSpPr/>
          <p:nvPr/>
        </p:nvGrpSpPr>
        <p:grpSpPr>
          <a:xfrm>
            <a:off x="8495989" y="1713528"/>
            <a:ext cx="883262" cy="242091"/>
            <a:chOff x="2300350" y="2601250"/>
            <a:chExt cx="2275275" cy="623625"/>
          </a:xfrm>
        </p:grpSpPr>
        <p:sp>
          <p:nvSpPr>
            <p:cNvPr id="82" name="Google Shape;82;p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2"/>
          <p:cNvGrpSpPr/>
          <p:nvPr/>
        </p:nvGrpSpPr>
        <p:grpSpPr>
          <a:xfrm>
            <a:off x="8267392" y="3231066"/>
            <a:ext cx="1105976" cy="133969"/>
            <a:chOff x="8183182" y="663852"/>
            <a:chExt cx="1475028" cy="178673"/>
          </a:xfrm>
        </p:grpSpPr>
        <p:grpSp>
          <p:nvGrpSpPr>
            <p:cNvPr id="89" name="Google Shape;89;p2"/>
            <p:cNvGrpSpPr/>
            <p:nvPr/>
          </p:nvGrpSpPr>
          <p:grpSpPr>
            <a:xfrm>
              <a:off x="8183182" y="774425"/>
              <a:ext cx="1178025" cy="68100"/>
              <a:chOff x="2024450" y="204150"/>
              <a:chExt cx="1178025" cy="68100"/>
            </a:xfrm>
          </p:grpSpPr>
          <p:sp>
            <p:nvSpPr>
              <p:cNvPr id="90" name="Google Shape;90;p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 name="Google Shape;100;p2"/>
            <p:cNvGrpSpPr/>
            <p:nvPr/>
          </p:nvGrpSpPr>
          <p:grpSpPr>
            <a:xfrm>
              <a:off x="8480185" y="663852"/>
              <a:ext cx="1178025" cy="68100"/>
              <a:chOff x="2024450" y="204150"/>
              <a:chExt cx="1178025" cy="68100"/>
            </a:xfrm>
          </p:grpSpPr>
          <p:sp>
            <p:nvSpPr>
              <p:cNvPr id="101" name="Google Shape;101;p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1" name="Google Shape;111;p2"/>
          <p:cNvGrpSpPr/>
          <p:nvPr/>
        </p:nvGrpSpPr>
        <p:grpSpPr>
          <a:xfrm rot="5400000">
            <a:off x="8520259" y="3926674"/>
            <a:ext cx="302065" cy="1520982"/>
            <a:chOff x="-108754" y="2690919"/>
            <a:chExt cx="302065" cy="1520982"/>
          </a:xfrm>
        </p:grpSpPr>
        <p:sp>
          <p:nvSpPr>
            <p:cNvPr id="112" name="Google Shape;112;p2"/>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 name="Google Shape;117;p2"/>
          <p:cNvGrpSpPr/>
          <p:nvPr/>
        </p:nvGrpSpPr>
        <p:grpSpPr>
          <a:xfrm>
            <a:off x="1710357" y="-107958"/>
            <a:ext cx="1520982" cy="302065"/>
            <a:chOff x="5642557" y="-150670"/>
            <a:chExt cx="1520982" cy="302065"/>
          </a:xfrm>
        </p:grpSpPr>
        <p:sp>
          <p:nvSpPr>
            <p:cNvPr id="118" name="Google Shape;118;p2"/>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p2"/>
          <p:cNvGrpSpPr/>
          <p:nvPr/>
        </p:nvGrpSpPr>
        <p:grpSpPr>
          <a:xfrm>
            <a:off x="6420895" y="-1455296"/>
            <a:ext cx="347400" cy="2297800"/>
            <a:chOff x="6420895" y="-1455296"/>
            <a:chExt cx="347400" cy="2297800"/>
          </a:xfrm>
        </p:grpSpPr>
        <p:sp>
          <p:nvSpPr>
            <p:cNvPr id="124" name="Google Shape;124;p2"/>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2"/>
          <p:cNvSpPr/>
          <p:nvPr/>
        </p:nvSpPr>
        <p:spPr>
          <a:xfrm rot="10800000">
            <a:off x="1023762" y="438946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82" name="Shape 782"/>
        <p:cNvGrpSpPr/>
        <p:nvPr/>
      </p:nvGrpSpPr>
      <p:grpSpPr>
        <a:xfrm>
          <a:off x="0" y="0"/>
          <a:ext cx="0" cy="0"/>
          <a:chOff x="0" y="0"/>
          <a:chExt cx="0" cy="0"/>
        </a:xfrm>
      </p:grpSpPr>
      <p:grpSp>
        <p:nvGrpSpPr>
          <p:cNvPr id="783" name="Google Shape;783;p11"/>
          <p:cNvGrpSpPr/>
          <p:nvPr/>
        </p:nvGrpSpPr>
        <p:grpSpPr>
          <a:xfrm>
            <a:off x="-24" y="-27"/>
            <a:ext cx="9143711" cy="5143338"/>
            <a:chOff x="597550" y="708125"/>
            <a:chExt cx="6449225" cy="4193850"/>
          </a:xfrm>
        </p:grpSpPr>
        <p:sp>
          <p:nvSpPr>
            <p:cNvPr id="784" name="Google Shape;784;p11"/>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1"/>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1"/>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1"/>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1"/>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1"/>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1"/>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1"/>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1"/>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1"/>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1"/>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1"/>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1"/>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1"/>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1"/>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1"/>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1"/>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1"/>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1"/>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1"/>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1"/>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1"/>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1"/>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1"/>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1"/>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1"/>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1"/>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1"/>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1"/>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1"/>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1"/>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1"/>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1"/>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1"/>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1"/>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1"/>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1"/>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1"/>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 name="Google Shape;822;p11"/>
          <p:cNvSpPr txBox="1"/>
          <p:nvPr>
            <p:ph hasCustomPrompt="1" type="title"/>
          </p:nvPr>
        </p:nvSpPr>
        <p:spPr>
          <a:xfrm>
            <a:off x="713100" y="1328587"/>
            <a:ext cx="7717800" cy="16716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spcBef>
                <a:spcPts val="0"/>
              </a:spcBef>
              <a:spcAft>
                <a:spcPts val="0"/>
              </a:spcAft>
              <a:buSzPts val="12000"/>
              <a:buNone/>
              <a:defRPr sz="12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23" name="Google Shape;823;p11"/>
          <p:cNvSpPr txBox="1"/>
          <p:nvPr>
            <p:ph idx="1" type="subTitle"/>
          </p:nvPr>
        </p:nvSpPr>
        <p:spPr>
          <a:xfrm>
            <a:off x="2037000" y="3075825"/>
            <a:ext cx="5070000" cy="336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824" name="Google Shape;824;p11"/>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 name="Google Shape;825;p11"/>
          <p:cNvGrpSpPr/>
          <p:nvPr/>
        </p:nvGrpSpPr>
        <p:grpSpPr>
          <a:xfrm>
            <a:off x="1710357" y="-107958"/>
            <a:ext cx="1520982" cy="302065"/>
            <a:chOff x="5642557" y="-150670"/>
            <a:chExt cx="1520982" cy="302065"/>
          </a:xfrm>
        </p:grpSpPr>
        <p:sp>
          <p:nvSpPr>
            <p:cNvPr id="826" name="Google Shape;826;p11"/>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1"/>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1"/>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1"/>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1"/>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11"/>
          <p:cNvGrpSpPr/>
          <p:nvPr/>
        </p:nvGrpSpPr>
        <p:grpSpPr>
          <a:xfrm rot="5400000">
            <a:off x="85100" y="1849625"/>
            <a:ext cx="98902" cy="553090"/>
            <a:chOff x="4898850" y="4820550"/>
            <a:chExt cx="98902" cy="553090"/>
          </a:xfrm>
        </p:grpSpPr>
        <p:sp>
          <p:nvSpPr>
            <p:cNvPr id="832" name="Google Shape;832;p1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 name="Google Shape;837;p11"/>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1"/>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 name="Google Shape;839;p11"/>
          <p:cNvGrpSpPr/>
          <p:nvPr/>
        </p:nvGrpSpPr>
        <p:grpSpPr>
          <a:xfrm flipH="1">
            <a:off x="-799254" y="4139005"/>
            <a:ext cx="1823016" cy="196994"/>
            <a:chOff x="7857346" y="4002005"/>
            <a:chExt cx="1823016" cy="196994"/>
          </a:xfrm>
        </p:grpSpPr>
        <p:sp>
          <p:nvSpPr>
            <p:cNvPr id="840" name="Google Shape;840;p1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11"/>
          <p:cNvGrpSpPr/>
          <p:nvPr/>
        </p:nvGrpSpPr>
        <p:grpSpPr>
          <a:xfrm flipH="1" rot="-5400000">
            <a:off x="3660496" y="4881980"/>
            <a:ext cx="1823016" cy="296643"/>
            <a:chOff x="7857346" y="3902355"/>
            <a:chExt cx="1823016" cy="296643"/>
          </a:xfrm>
        </p:grpSpPr>
        <p:sp>
          <p:nvSpPr>
            <p:cNvPr id="844" name="Google Shape;844;p1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1"/>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1"/>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1"/>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 name="Google Shape;850;p11"/>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1"/>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1"/>
          <p:cNvSpPr/>
          <p:nvPr/>
        </p:nvSpPr>
        <p:spPr>
          <a:xfrm rot="10800000">
            <a:off x="8027645" y="2478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1"/>
          <p:cNvSpPr/>
          <p:nvPr/>
        </p:nvSpPr>
        <p:spPr>
          <a:xfrm rot="5400000">
            <a:off x="8208386" y="420378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1"/>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 name="Google Shape;855;p11"/>
          <p:cNvGrpSpPr/>
          <p:nvPr/>
        </p:nvGrpSpPr>
        <p:grpSpPr>
          <a:xfrm>
            <a:off x="7965207" y="312162"/>
            <a:ext cx="1520982" cy="302065"/>
            <a:chOff x="5642557" y="-150670"/>
            <a:chExt cx="1520982" cy="302065"/>
          </a:xfrm>
        </p:grpSpPr>
        <p:sp>
          <p:nvSpPr>
            <p:cNvPr id="856" name="Google Shape;856;p11"/>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1"/>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1"/>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1"/>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1"/>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11"/>
          <p:cNvGrpSpPr/>
          <p:nvPr/>
        </p:nvGrpSpPr>
        <p:grpSpPr>
          <a:xfrm>
            <a:off x="8495989" y="3241228"/>
            <a:ext cx="883262" cy="242091"/>
            <a:chOff x="2300350" y="2601250"/>
            <a:chExt cx="2275275" cy="623625"/>
          </a:xfrm>
        </p:grpSpPr>
        <p:sp>
          <p:nvSpPr>
            <p:cNvPr id="862" name="Google Shape;862;p1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 name="Google Shape;868;p11"/>
          <p:cNvGrpSpPr/>
          <p:nvPr/>
        </p:nvGrpSpPr>
        <p:grpSpPr>
          <a:xfrm>
            <a:off x="8267392" y="1860741"/>
            <a:ext cx="1105976" cy="133969"/>
            <a:chOff x="8183182" y="663852"/>
            <a:chExt cx="1475028" cy="178673"/>
          </a:xfrm>
        </p:grpSpPr>
        <p:grpSp>
          <p:nvGrpSpPr>
            <p:cNvPr id="869" name="Google Shape;869;p11"/>
            <p:cNvGrpSpPr/>
            <p:nvPr/>
          </p:nvGrpSpPr>
          <p:grpSpPr>
            <a:xfrm>
              <a:off x="8183182" y="774425"/>
              <a:ext cx="1178025" cy="68100"/>
              <a:chOff x="2024450" y="204150"/>
              <a:chExt cx="1178025" cy="68100"/>
            </a:xfrm>
          </p:grpSpPr>
          <p:sp>
            <p:nvSpPr>
              <p:cNvPr id="870" name="Google Shape;870;p1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 name="Google Shape;880;p11"/>
            <p:cNvGrpSpPr/>
            <p:nvPr/>
          </p:nvGrpSpPr>
          <p:grpSpPr>
            <a:xfrm>
              <a:off x="8480185" y="663852"/>
              <a:ext cx="1178025" cy="68100"/>
              <a:chOff x="2024450" y="204150"/>
              <a:chExt cx="1178025" cy="68100"/>
            </a:xfrm>
          </p:grpSpPr>
          <p:sp>
            <p:nvSpPr>
              <p:cNvPr id="881" name="Google Shape;881;p1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1" name="Google Shape;891;p11"/>
          <p:cNvGrpSpPr/>
          <p:nvPr/>
        </p:nvGrpSpPr>
        <p:grpSpPr>
          <a:xfrm>
            <a:off x="5447301" y="4536119"/>
            <a:ext cx="1252897" cy="51000"/>
            <a:chOff x="2915381" y="4104819"/>
            <a:chExt cx="1252897" cy="51000"/>
          </a:xfrm>
        </p:grpSpPr>
        <p:sp>
          <p:nvSpPr>
            <p:cNvPr id="892" name="Google Shape;892;p11"/>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1"/>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1"/>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1"/>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1"/>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1"/>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1"/>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1"/>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1"/>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1"/>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1"/>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1"/>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1"/>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1"/>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 name="Google Shape;906;p11"/>
          <p:cNvGrpSpPr/>
          <p:nvPr/>
        </p:nvGrpSpPr>
        <p:grpSpPr>
          <a:xfrm>
            <a:off x="-235013" y="829744"/>
            <a:ext cx="1105976" cy="133969"/>
            <a:chOff x="8183182" y="663852"/>
            <a:chExt cx="1475028" cy="178673"/>
          </a:xfrm>
        </p:grpSpPr>
        <p:grpSp>
          <p:nvGrpSpPr>
            <p:cNvPr id="907" name="Google Shape;907;p11"/>
            <p:cNvGrpSpPr/>
            <p:nvPr/>
          </p:nvGrpSpPr>
          <p:grpSpPr>
            <a:xfrm>
              <a:off x="8183182" y="774425"/>
              <a:ext cx="1178025" cy="68100"/>
              <a:chOff x="2024450" y="204150"/>
              <a:chExt cx="1178025" cy="68100"/>
            </a:xfrm>
          </p:grpSpPr>
          <p:sp>
            <p:nvSpPr>
              <p:cNvPr id="908" name="Google Shape;908;p1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11"/>
            <p:cNvGrpSpPr/>
            <p:nvPr/>
          </p:nvGrpSpPr>
          <p:grpSpPr>
            <a:xfrm>
              <a:off x="8480185" y="663852"/>
              <a:ext cx="1178025" cy="68100"/>
              <a:chOff x="2024450" y="204150"/>
              <a:chExt cx="1178025" cy="68100"/>
            </a:xfrm>
          </p:grpSpPr>
          <p:sp>
            <p:nvSpPr>
              <p:cNvPr id="919" name="Google Shape;919;p1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29" name="Shape 92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930" name="Shape 930"/>
        <p:cNvGrpSpPr/>
        <p:nvPr/>
      </p:nvGrpSpPr>
      <p:grpSpPr>
        <a:xfrm>
          <a:off x="0" y="0"/>
          <a:ext cx="0" cy="0"/>
          <a:chOff x="0" y="0"/>
          <a:chExt cx="0" cy="0"/>
        </a:xfrm>
      </p:grpSpPr>
      <p:grpSp>
        <p:nvGrpSpPr>
          <p:cNvPr id="931" name="Google Shape;931;p13"/>
          <p:cNvGrpSpPr/>
          <p:nvPr/>
        </p:nvGrpSpPr>
        <p:grpSpPr>
          <a:xfrm>
            <a:off x="-24" y="-27"/>
            <a:ext cx="9143711" cy="5143338"/>
            <a:chOff x="597550" y="708125"/>
            <a:chExt cx="6449225" cy="4193850"/>
          </a:xfrm>
        </p:grpSpPr>
        <p:sp>
          <p:nvSpPr>
            <p:cNvPr id="932" name="Google Shape;932;p13"/>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3"/>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3"/>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3"/>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3"/>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3"/>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3"/>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3"/>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3"/>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3"/>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3"/>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3"/>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3"/>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3"/>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3"/>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3"/>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3"/>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3"/>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3"/>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3"/>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3"/>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3"/>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3"/>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3"/>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3"/>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3"/>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3"/>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3"/>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3"/>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3"/>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3"/>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3"/>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3"/>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3"/>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3"/>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3"/>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3"/>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3"/>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0" name="Google Shape;970;p13"/>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71" name="Google Shape;971;p13"/>
          <p:cNvSpPr txBox="1"/>
          <p:nvPr>
            <p:ph idx="2" type="title"/>
          </p:nvPr>
        </p:nvSpPr>
        <p:spPr>
          <a:xfrm>
            <a:off x="776550" y="1982455"/>
            <a:ext cx="22335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72" name="Google Shape;972;p13"/>
          <p:cNvSpPr txBox="1"/>
          <p:nvPr>
            <p:ph idx="1" type="subTitle"/>
          </p:nvPr>
        </p:nvSpPr>
        <p:spPr>
          <a:xfrm>
            <a:off x="776550" y="2391054"/>
            <a:ext cx="2233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3" name="Google Shape;973;p13"/>
          <p:cNvSpPr txBox="1"/>
          <p:nvPr>
            <p:ph hasCustomPrompt="1" idx="3" type="title"/>
          </p:nvPr>
        </p:nvSpPr>
        <p:spPr>
          <a:xfrm>
            <a:off x="776550" y="1345282"/>
            <a:ext cx="2233500" cy="484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74" name="Google Shape;974;p13"/>
          <p:cNvSpPr txBox="1"/>
          <p:nvPr>
            <p:ph idx="4" type="title"/>
          </p:nvPr>
        </p:nvSpPr>
        <p:spPr>
          <a:xfrm>
            <a:off x="3471150" y="1982455"/>
            <a:ext cx="22017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75" name="Google Shape;975;p13"/>
          <p:cNvSpPr txBox="1"/>
          <p:nvPr>
            <p:ph idx="5" type="subTitle"/>
          </p:nvPr>
        </p:nvSpPr>
        <p:spPr>
          <a:xfrm>
            <a:off x="3471150" y="2391054"/>
            <a:ext cx="2201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6" name="Google Shape;976;p13"/>
          <p:cNvSpPr txBox="1"/>
          <p:nvPr>
            <p:ph hasCustomPrompt="1" idx="6" type="title"/>
          </p:nvPr>
        </p:nvSpPr>
        <p:spPr>
          <a:xfrm>
            <a:off x="3471150" y="1345282"/>
            <a:ext cx="2201700" cy="484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77" name="Google Shape;977;p13"/>
          <p:cNvSpPr txBox="1"/>
          <p:nvPr>
            <p:ph idx="7" type="title"/>
          </p:nvPr>
        </p:nvSpPr>
        <p:spPr>
          <a:xfrm>
            <a:off x="6149850" y="1982455"/>
            <a:ext cx="22017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78" name="Google Shape;978;p13"/>
          <p:cNvSpPr txBox="1"/>
          <p:nvPr>
            <p:ph idx="8" type="subTitle"/>
          </p:nvPr>
        </p:nvSpPr>
        <p:spPr>
          <a:xfrm>
            <a:off x="6149850" y="2391054"/>
            <a:ext cx="2201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9" name="Google Shape;979;p13"/>
          <p:cNvSpPr txBox="1"/>
          <p:nvPr>
            <p:ph hasCustomPrompt="1" idx="9" type="title"/>
          </p:nvPr>
        </p:nvSpPr>
        <p:spPr>
          <a:xfrm>
            <a:off x="6149850" y="1345282"/>
            <a:ext cx="2201700" cy="484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80" name="Google Shape;980;p13"/>
          <p:cNvSpPr txBox="1"/>
          <p:nvPr>
            <p:ph idx="13" type="title"/>
          </p:nvPr>
        </p:nvSpPr>
        <p:spPr>
          <a:xfrm>
            <a:off x="776550" y="3617845"/>
            <a:ext cx="22335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81" name="Google Shape;981;p13"/>
          <p:cNvSpPr txBox="1"/>
          <p:nvPr>
            <p:ph idx="14" type="subTitle"/>
          </p:nvPr>
        </p:nvSpPr>
        <p:spPr>
          <a:xfrm>
            <a:off x="776550" y="4026444"/>
            <a:ext cx="2233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2" name="Google Shape;982;p13"/>
          <p:cNvSpPr txBox="1"/>
          <p:nvPr>
            <p:ph hasCustomPrompt="1" idx="15" type="title"/>
          </p:nvPr>
        </p:nvSpPr>
        <p:spPr>
          <a:xfrm>
            <a:off x="776550" y="2980641"/>
            <a:ext cx="2233500" cy="484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83" name="Google Shape;983;p13"/>
          <p:cNvSpPr txBox="1"/>
          <p:nvPr>
            <p:ph idx="16" type="title"/>
          </p:nvPr>
        </p:nvSpPr>
        <p:spPr>
          <a:xfrm>
            <a:off x="3471150" y="3617845"/>
            <a:ext cx="22017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84" name="Google Shape;984;p13"/>
          <p:cNvSpPr txBox="1"/>
          <p:nvPr>
            <p:ph idx="17" type="subTitle"/>
          </p:nvPr>
        </p:nvSpPr>
        <p:spPr>
          <a:xfrm>
            <a:off x="3471150" y="4026444"/>
            <a:ext cx="2201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5" name="Google Shape;985;p13"/>
          <p:cNvSpPr txBox="1"/>
          <p:nvPr>
            <p:ph hasCustomPrompt="1" idx="18" type="title"/>
          </p:nvPr>
        </p:nvSpPr>
        <p:spPr>
          <a:xfrm>
            <a:off x="3471150" y="2980641"/>
            <a:ext cx="2201700" cy="484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86" name="Google Shape;986;p13"/>
          <p:cNvSpPr txBox="1"/>
          <p:nvPr>
            <p:ph idx="19" type="title"/>
          </p:nvPr>
        </p:nvSpPr>
        <p:spPr>
          <a:xfrm>
            <a:off x="6149850" y="3617845"/>
            <a:ext cx="22017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87" name="Google Shape;987;p13"/>
          <p:cNvSpPr txBox="1"/>
          <p:nvPr>
            <p:ph idx="20" type="subTitle"/>
          </p:nvPr>
        </p:nvSpPr>
        <p:spPr>
          <a:xfrm>
            <a:off x="6149850" y="4026444"/>
            <a:ext cx="2201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8" name="Google Shape;988;p13"/>
          <p:cNvSpPr txBox="1"/>
          <p:nvPr>
            <p:ph hasCustomPrompt="1" idx="21" type="title"/>
          </p:nvPr>
        </p:nvSpPr>
        <p:spPr>
          <a:xfrm>
            <a:off x="6149850" y="2980641"/>
            <a:ext cx="2201700" cy="484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3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989" name="Google Shape;989;p13"/>
          <p:cNvGrpSpPr/>
          <p:nvPr/>
        </p:nvGrpSpPr>
        <p:grpSpPr>
          <a:xfrm rot="5400000">
            <a:off x="8381450" y="4569182"/>
            <a:ext cx="98902" cy="553090"/>
            <a:chOff x="4898850" y="4820550"/>
            <a:chExt cx="98902" cy="553090"/>
          </a:xfrm>
        </p:grpSpPr>
        <p:sp>
          <p:nvSpPr>
            <p:cNvPr id="990" name="Google Shape;990;p1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5" name="Google Shape;995;p13"/>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6" name="Google Shape;996;p13"/>
          <p:cNvGrpSpPr/>
          <p:nvPr/>
        </p:nvGrpSpPr>
        <p:grpSpPr>
          <a:xfrm rot="-5400000">
            <a:off x="-148234" y="322631"/>
            <a:ext cx="883262" cy="242091"/>
            <a:chOff x="2300350" y="2601250"/>
            <a:chExt cx="2275275" cy="623625"/>
          </a:xfrm>
        </p:grpSpPr>
        <p:sp>
          <p:nvSpPr>
            <p:cNvPr id="997" name="Google Shape;997;p1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3" name="Google Shape;1003;p13"/>
          <p:cNvSpPr/>
          <p:nvPr/>
        </p:nvSpPr>
        <p:spPr>
          <a:xfrm flipH="1" rot="5400000">
            <a:off x="8216276" y="-33530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4" name="Google Shape;1004;p13"/>
          <p:cNvGrpSpPr/>
          <p:nvPr/>
        </p:nvGrpSpPr>
        <p:grpSpPr>
          <a:xfrm>
            <a:off x="-256008" y="4796266"/>
            <a:ext cx="1105976" cy="133969"/>
            <a:chOff x="8183182" y="663852"/>
            <a:chExt cx="1475028" cy="178673"/>
          </a:xfrm>
        </p:grpSpPr>
        <p:grpSp>
          <p:nvGrpSpPr>
            <p:cNvPr id="1005" name="Google Shape;1005;p13"/>
            <p:cNvGrpSpPr/>
            <p:nvPr/>
          </p:nvGrpSpPr>
          <p:grpSpPr>
            <a:xfrm>
              <a:off x="8183182" y="774425"/>
              <a:ext cx="1178025" cy="68100"/>
              <a:chOff x="2024450" y="204150"/>
              <a:chExt cx="1178025" cy="68100"/>
            </a:xfrm>
          </p:grpSpPr>
          <p:sp>
            <p:nvSpPr>
              <p:cNvPr id="1006" name="Google Shape;1006;p1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13"/>
            <p:cNvGrpSpPr/>
            <p:nvPr/>
          </p:nvGrpSpPr>
          <p:grpSpPr>
            <a:xfrm>
              <a:off x="8480185" y="663852"/>
              <a:ext cx="1178025" cy="68100"/>
              <a:chOff x="2024450" y="204150"/>
              <a:chExt cx="1178025" cy="68100"/>
            </a:xfrm>
          </p:grpSpPr>
          <p:sp>
            <p:nvSpPr>
              <p:cNvPr id="1017" name="Google Shape;1017;p1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7" name="Google Shape;1027;p13"/>
          <p:cNvGrpSpPr/>
          <p:nvPr/>
        </p:nvGrpSpPr>
        <p:grpSpPr>
          <a:xfrm>
            <a:off x="8290084" y="239916"/>
            <a:ext cx="1105976" cy="133969"/>
            <a:chOff x="8183182" y="663852"/>
            <a:chExt cx="1475028" cy="178673"/>
          </a:xfrm>
        </p:grpSpPr>
        <p:grpSp>
          <p:nvGrpSpPr>
            <p:cNvPr id="1028" name="Google Shape;1028;p13"/>
            <p:cNvGrpSpPr/>
            <p:nvPr/>
          </p:nvGrpSpPr>
          <p:grpSpPr>
            <a:xfrm>
              <a:off x="8183182" y="774425"/>
              <a:ext cx="1178025" cy="68100"/>
              <a:chOff x="2024450" y="204150"/>
              <a:chExt cx="1178025" cy="68100"/>
            </a:xfrm>
          </p:grpSpPr>
          <p:sp>
            <p:nvSpPr>
              <p:cNvPr id="1029" name="Google Shape;1029;p1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13"/>
            <p:cNvGrpSpPr/>
            <p:nvPr/>
          </p:nvGrpSpPr>
          <p:grpSpPr>
            <a:xfrm>
              <a:off x="8480185" y="663852"/>
              <a:ext cx="1178025" cy="68100"/>
              <a:chOff x="2024450" y="204150"/>
              <a:chExt cx="1178025" cy="68100"/>
            </a:xfrm>
          </p:grpSpPr>
          <p:sp>
            <p:nvSpPr>
              <p:cNvPr id="1040" name="Google Shape;1040;p1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50" name="Google Shape;1050;p13"/>
          <p:cNvGrpSpPr/>
          <p:nvPr/>
        </p:nvGrpSpPr>
        <p:grpSpPr>
          <a:xfrm rot="5400000">
            <a:off x="8428614" y="2891627"/>
            <a:ext cx="883262" cy="242091"/>
            <a:chOff x="2300350" y="2601250"/>
            <a:chExt cx="2275275" cy="623625"/>
          </a:xfrm>
        </p:grpSpPr>
        <p:sp>
          <p:nvSpPr>
            <p:cNvPr id="1051" name="Google Shape;1051;p1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 name="Google Shape;1057;p13"/>
          <p:cNvGrpSpPr/>
          <p:nvPr/>
        </p:nvGrpSpPr>
        <p:grpSpPr>
          <a:xfrm>
            <a:off x="1634157" y="-107958"/>
            <a:ext cx="1520982" cy="302065"/>
            <a:chOff x="5642557" y="-150670"/>
            <a:chExt cx="1520982" cy="302065"/>
          </a:xfrm>
        </p:grpSpPr>
        <p:sp>
          <p:nvSpPr>
            <p:cNvPr id="1058" name="Google Shape;1058;p13"/>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3"/>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3"/>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3"/>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3"/>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3">
    <p:spTree>
      <p:nvGrpSpPr>
        <p:cNvPr id="1063" name="Shape 1063"/>
        <p:cNvGrpSpPr/>
        <p:nvPr/>
      </p:nvGrpSpPr>
      <p:grpSpPr>
        <a:xfrm>
          <a:off x="0" y="0"/>
          <a:ext cx="0" cy="0"/>
          <a:chOff x="0" y="0"/>
          <a:chExt cx="0" cy="0"/>
        </a:xfrm>
      </p:grpSpPr>
      <p:grpSp>
        <p:nvGrpSpPr>
          <p:cNvPr id="1064" name="Google Shape;1064;p14"/>
          <p:cNvGrpSpPr/>
          <p:nvPr/>
        </p:nvGrpSpPr>
        <p:grpSpPr>
          <a:xfrm>
            <a:off x="-24" y="-27"/>
            <a:ext cx="9143711" cy="5143338"/>
            <a:chOff x="597550" y="708125"/>
            <a:chExt cx="6449225" cy="4193850"/>
          </a:xfrm>
        </p:grpSpPr>
        <p:sp>
          <p:nvSpPr>
            <p:cNvPr id="1065" name="Google Shape;1065;p14"/>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4"/>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4"/>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4"/>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4"/>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4"/>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4"/>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4"/>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4"/>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4"/>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4"/>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4"/>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4"/>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4"/>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4"/>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4"/>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4"/>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4"/>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4"/>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4"/>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4"/>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4"/>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4"/>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4"/>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4"/>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4"/>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4"/>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4"/>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4"/>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4"/>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4"/>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4"/>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4"/>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4"/>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4"/>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4"/>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4"/>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4"/>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3" name="Google Shape;1103;p14"/>
          <p:cNvSpPr txBox="1"/>
          <p:nvPr>
            <p:ph type="title"/>
          </p:nvPr>
        </p:nvSpPr>
        <p:spPr>
          <a:xfrm>
            <a:off x="1858000" y="3253511"/>
            <a:ext cx="5428800" cy="4344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accent2"/>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04" name="Google Shape;1104;p14"/>
          <p:cNvSpPr txBox="1"/>
          <p:nvPr>
            <p:ph idx="1" type="subTitle"/>
          </p:nvPr>
        </p:nvSpPr>
        <p:spPr>
          <a:xfrm>
            <a:off x="2262900" y="1459638"/>
            <a:ext cx="4618200" cy="16776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2600"/>
              <a:buNone/>
              <a:defRPr sz="2600"/>
            </a:lvl1pPr>
            <a:lvl2pPr lvl="1" rtl="0" algn="ctr">
              <a:lnSpc>
                <a:spcPct val="100000"/>
              </a:lnSpc>
              <a:spcBef>
                <a:spcPts val="0"/>
              </a:spcBef>
              <a:spcAft>
                <a:spcPts val="0"/>
              </a:spcAft>
              <a:buSzPts val="2600"/>
              <a:buNone/>
              <a:defRPr sz="2600"/>
            </a:lvl2pPr>
            <a:lvl3pPr lvl="2" rtl="0" algn="ctr">
              <a:lnSpc>
                <a:spcPct val="100000"/>
              </a:lnSpc>
              <a:spcBef>
                <a:spcPts val="0"/>
              </a:spcBef>
              <a:spcAft>
                <a:spcPts val="0"/>
              </a:spcAft>
              <a:buSzPts val="2600"/>
              <a:buNone/>
              <a:defRPr sz="2600"/>
            </a:lvl3pPr>
            <a:lvl4pPr lvl="3" rtl="0" algn="ctr">
              <a:lnSpc>
                <a:spcPct val="100000"/>
              </a:lnSpc>
              <a:spcBef>
                <a:spcPts val="0"/>
              </a:spcBef>
              <a:spcAft>
                <a:spcPts val="0"/>
              </a:spcAft>
              <a:buSzPts val="2600"/>
              <a:buNone/>
              <a:defRPr sz="2600"/>
            </a:lvl4pPr>
            <a:lvl5pPr lvl="4" rtl="0" algn="ctr">
              <a:lnSpc>
                <a:spcPct val="100000"/>
              </a:lnSpc>
              <a:spcBef>
                <a:spcPts val="0"/>
              </a:spcBef>
              <a:spcAft>
                <a:spcPts val="0"/>
              </a:spcAft>
              <a:buSzPts val="2600"/>
              <a:buNone/>
              <a:defRPr sz="2600"/>
            </a:lvl5pPr>
            <a:lvl6pPr lvl="5" rtl="0" algn="ctr">
              <a:lnSpc>
                <a:spcPct val="100000"/>
              </a:lnSpc>
              <a:spcBef>
                <a:spcPts val="0"/>
              </a:spcBef>
              <a:spcAft>
                <a:spcPts val="0"/>
              </a:spcAft>
              <a:buSzPts val="2600"/>
              <a:buNone/>
              <a:defRPr sz="2600"/>
            </a:lvl6pPr>
            <a:lvl7pPr lvl="6" rtl="0" algn="ctr">
              <a:lnSpc>
                <a:spcPct val="100000"/>
              </a:lnSpc>
              <a:spcBef>
                <a:spcPts val="0"/>
              </a:spcBef>
              <a:spcAft>
                <a:spcPts val="0"/>
              </a:spcAft>
              <a:buSzPts val="2600"/>
              <a:buNone/>
              <a:defRPr sz="2600"/>
            </a:lvl7pPr>
            <a:lvl8pPr lvl="7" rtl="0" algn="ctr">
              <a:lnSpc>
                <a:spcPct val="100000"/>
              </a:lnSpc>
              <a:spcBef>
                <a:spcPts val="0"/>
              </a:spcBef>
              <a:spcAft>
                <a:spcPts val="0"/>
              </a:spcAft>
              <a:buSzPts val="2600"/>
              <a:buNone/>
              <a:defRPr sz="2600"/>
            </a:lvl8pPr>
            <a:lvl9pPr lvl="8" rtl="0" algn="ctr">
              <a:lnSpc>
                <a:spcPct val="100000"/>
              </a:lnSpc>
              <a:spcBef>
                <a:spcPts val="0"/>
              </a:spcBef>
              <a:spcAft>
                <a:spcPts val="0"/>
              </a:spcAft>
              <a:buSzPts val="2600"/>
              <a:buNone/>
              <a:defRPr sz="2600"/>
            </a:lvl9pPr>
          </a:lstStyle>
          <a:p/>
        </p:txBody>
      </p:sp>
      <p:sp>
        <p:nvSpPr>
          <p:cNvPr id="1105" name="Google Shape;1105;p14"/>
          <p:cNvSpPr/>
          <p:nvPr/>
        </p:nvSpPr>
        <p:spPr>
          <a:xfrm flipH="1" rot="-5400000">
            <a:off x="348818" y="420789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6" name="Google Shape;1106;p14"/>
          <p:cNvGrpSpPr/>
          <p:nvPr/>
        </p:nvGrpSpPr>
        <p:grpSpPr>
          <a:xfrm rot="-5400000">
            <a:off x="6107446" y="30626"/>
            <a:ext cx="1823016" cy="296643"/>
            <a:chOff x="7857346" y="3902355"/>
            <a:chExt cx="1823016" cy="296643"/>
          </a:xfrm>
        </p:grpSpPr>
        <p:sp>
          <p:nvSpPr>
            <p:cNvPr id="1107" name="Google Shape;1107;p14"/>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4"/>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4"/>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4"/>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4"/>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4"/>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3" name="Google Shape;1113;p14"/>
          <p:cNvSpPr/>
          <p:nvPr/>
        </p:nvSpPr>
        <p:spPr>
          <a:xfrm flipH="1">
            <a:off x="8088870" y="21452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4" name="Google Shape;1114;p14"/>
          <p:cNvGrpSpPr/>
          <p:nvPr/>
        </p:nvGrpSpPr>
        <p:grpSpPr>
          <a:xfrm>
            <a:off x="8658746" y="2958680"/>
            <a:ext cx="1823016" cy="196994"/>
            <a:chOff x="7857346" y="4002005"/>
            <a:chExt cx="1823016" cy="196994"/>
          </a:xfrm>
        </p:grpSpPr>
        <p:sp>
          <p:nvSpPr>
            <p:cNvPr id="1115" name="Google Shape;1115;p14"/>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4"/>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4"/>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8" name="Google Shape;1118;p14"/>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4"/>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0" name="Google Shape;1120;p14"/>
          <p:cNvGrpSpPr/>
          <p:nvPr/>
        </p:nvGrpSpPr>
        <p:grpSpPr>
          <a:xfrm rot="-5400000">
            <a:off x="338683" y="-295650"/>
            <a:ext cx="302065" cy="1520982"/>
            <a:chOff x="-108754" y="2690919"/>
            <a:chExt cx="302065" cy="1520982"/>
          </a:xfrm>
        </p:grpSpPr>
        <p:sp>
          <p:nvSpPr>
            <p:cNvPr id="1121" name="Google Shape;1121;p14"/>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4"/>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4"/>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4"/>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4"/>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 name="Google Shape;1126;p14"/>
          <p:cNvGrpSpPr/>
          <p:nvPr/>
        </p:nvGrpSpPr>
        <p:grpSpPr>
          <a:xfrm>
            <a:off x="4296532" y="4950349"/>
            <a:ext cx="1520982" cy="302065"/>
            <a:chOff x="5642557" y="-150670"/>
            <a:chExt cx="1520982" cy="302065"/>
          </a:xfrm>
        </p:grpSpPr>
        <p:sp>
          <p:nvSpPr>
            <p:cNvPr id="1127" name="Google Shape;1127;p14"/>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4"/>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4"/>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4"/>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4"/>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14"/>
          <p:cNvGrpSpPr/>
          <p:nvPr/>
        </p:nvGrpSpPr>
        <p:grpSpPr>
          <a:xfrm rot="5400000">
            <a:off x="6750925" y="4175162"/>
            <a:ext cx="98902" cy="553090"/>
            <a:chOff x="4898850" y="4820550"/>
            <a:chExt cx="98902" cy="553090"/>
          </a:xfrm>
        </p:grpSpPr>
        <p:sp>
          <p:nvSpPr>
            <p:cNvPr id="1133" name="Google Shape;1133;p1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 name="Google Shape;1138;p14"/>
          <p:cNvGrpSpPr/>
          <p:nvPr/>
        </p:nvGrpSpPr>
        <p:grpSpPr>
          <a:xfrm>
            <a:off x="-1414555" y="3744529"/>
            <a:ext cx="2297800" cy="347400"/>
            <a:chOff x="-1414555" y="3744529"/>
            <a:chExt cx="2297800" cy="347400"/>
          </a:xfrm>
        </p:grpSpPr>
        <p:sp>
          <p:nvSpPr>
            <p:cNvPr id="1139" name="Google Shape;1139;p14"/>
            <p:cNvSpPr/>
            <p:nvPr/>
          </p:nvSpPr>
          <p:spPr>
            <a:xfrm>
              <a:off x="-1414555" y="40238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4"/>
            <p:cNvSpPr/>
            <p:nvPr/>
          </p:nvSpPr>
          <p:spPr>
            <a:xfrm>
              <a:off x="-1111455" y="37445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 name="Google Shape;1141;p14"/>
          <p:cNvGrpSpPr/>
          <p:nvPr/>
        </p:nvGrpSpPr>
        <p:grpSpPr>
          <a:xfrm rot="10800000">
            <a:off x="-155261" y="2431003"/>
            <a:ext cx="883262" cy="242091"/>
            <a:chOff x="2300350" y="2601250"/>
            <a:chExt cx="2275275" cy="623625"/>
          </a:xfrm>
        </p:grpSpPr>
        <p:sp>
          <p:nvSpPr>
            <p:cNvPr id="1142" name="Google Shape;1142;p1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BLANK_4">
    <p:spTree>
      <p:nvGrpSpPr>
        <p:cNvPr id="1148" name="Shape 1148"/>
        <p:cNvGrpSpPr/>
        <p:nvPr/>
      </p:nvGrpSpPr>
      <p:grpSpPr>
        <a:xfrm>
          <a:off x="0" y="0"/>
          <a:ext cx="0" cy="0"/>
          <a:chOff x="0" y="0"/>
          <a:chExt cx="0" cy="0"/>
        </a:xfrm>
      </p:grpSpPr>
      <p:grpSp>
        <p:nvGrpSpPr>
          <p:cNvPr id="1149" name="Google Shape;1149;p15"/>
          <p:cNvGrpSpPr/>
          <p:nvPr/>
        </p:nvGrpSpPr>
        <p:grpSpPr>
          <a:xfrm>
            <a:off x="-24" y="-27"/>
            <a:ext cx="9143711" cy="5143338"/>
            <a:chOff x="597550" y="708125"/>
            <a:chExt cx="6449225" cy="4193850"/>
          </a:xfrm>
        </p:grpSpPr>
        <p:sp>
          <p:nvSpPr>
            <p:cNvPr id="1150" name="Google Shape;1150;p15"/>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5"/>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5"/>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5"/>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5"/>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5"/>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5"/>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5"/>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5"/>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5"/>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5"/>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5"/>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5"/>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5"/>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5"/>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5"/>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5"/>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5"/>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5"/>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5"/>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5"/>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5"/>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5"/>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5"/>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5"/>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5"/>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5"/>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5"/>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5"/>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5"/>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5"/>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5"/>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5"/>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5"/>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5"/>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5"/>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5"/>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5"/>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8" name="Google Shape;1188;p15"/>
          <p:cNvSpPr txBox="1"/>
          <p:nvPr>
            <p:ph type="title"/>
          </p:nvPr>
        </p:nvSpPr>
        <p:spPr>
          <a:xfrm>
            <a:off x="864525" y="2405675"/>
            <a:ext cx="7566300" cy="841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89" name="Google Shape;1189;p15"/>
          <p:cNvSpPr txBox="1"/>
          <p:nvPr>
            <p:ph idx="1" type="subTitle"/>
          </p:nvPr>
        </p:nvSpPr>
        <p:spPr>
          <a:xfrm>
            <a:off x="864525" y="3440475"/>
            <a:ext cx="4644000" cy="34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190" name="Google Shape;1190;p15"/>
          <p:cNvSpPr txBox="1"/>
          <p:nvPr>
            <p:ph hasCustomPrompt="1" idx="2" type="title"/>
          </p:nvPr>
        </p:nvSpPr>
        <p:spPr>
          <a:xfrm>
            <a:off x="864525" y="1484975"/>
            <a:ext cx="2130300" cy="920700"/>
          </a:xfrm>
          <a:prstGeom prst="rect">
            <a:avLst/>
          </a:prstGeom>
          <a:effectLst>
            <a:outerShdw blurRad="57150" rotWithShape="0" algn="bl">
              <a:schemeClr val="accent2"/>
            </a:outerShdw>
          </a:effectLst>
        </p:spPr>
        <p:txBody>
          <a:bodyPr anchorCtr="0" anchor="ctr" bIns="91425" lIns="91425" spcFirstLastPara="1" rIns="91425" wrap="square" tIns="91425">
            <a:noAutofit/>
          </a:bodyPr>
          <a:lstStyle>
            <a:lvl1pPr lvl="0" rtl="0">
              <a:spcBef>
                <a:spcPts val="0"/>
              </a:spcBef>
              <a:spcAft>
                <a:spcPts val="0"/>
              </a:spcAft>
              <a:buClr>
                <a:schemeClr val="accent2"/>
              </a:buClr>
              <a:buSzPts val="8000"/>
              <a:buNone/>
              <a:defRPr sz="8000">
                <a:solidFill>
                  <a:schemeClr val="accent2"/>
                </a:solidFill>
              </a:defRPr>
            </a:lvl1pPr>
            <a:lvl2pPr lvl="1" rtl="0" algn="ctr">
              <a:spcBef>
                <a:spcPts val="0"/>
              </a:spcBef>
              <a:spcAft>
                <a:spcPts val="0"/>
              </a:spcAft>
              <a:buClr>
                <a:schemeClr val="accent2"/>
              </a:buClr>
              <a:buSzPts val="8000"/>
              <a:buNone/>
              <a:defRPr sz="8000">
                <a:solidFill>
                  <a:schemeClr val="accent2"/>
                </a:solidFill>
              </a:defRPr>
            </a:lvl2pPr>
            <a:lvl3pPr lvl="2" rtl="0" algn="ctr">
              <a:spcBef>
                <a:spcPts val="0"/>
              </a:spcBef>
              <a:spcAft>
                <a:spcPts val="0"/>
              </a:spcAft>
              <a:buClr>
                <a:schemeClr val="accent2"/>
              </a:buClr>
              <a:buSzPts val="8000"/>
              <a:buNone/>
              <a:defRPr sz="8000">
                <a:solidFill>
                  <a:schemeClr val="accent2"/>
                </a:solidFill>
              </a:defRPr>
            </a:lvl3pPr>
            <a:lvl4pPr lvl="3" rtl="0" algn="ctr">
              <a:spcBef>
                <a:spcPts val="0"/>
              </a:spcBef>
              <a:spcAft>
                <a:spcPts val="0"/>
              </a:spcAft>
              <a:buClr>
                <a:schemeClr val="accent2"/>
              </a:buClr>
              <a:buSzPts val="8000"/>
              <a:buNone/>
              <a:defRPr sz="8000">
                <a:solidFill>
                  <a:schemeClr val="accent2"/>
                </a:solidFill>
              </a:defRPr>
            </a:lvl4pPr>
            <a:lvl5pPr lvl="4" rtl="0" algn="ctr">
              <a:spcBef>
                <a:spcPts val="0"/>
              </a:spcBef>
              <a:spcAft>
                <a:spcPts val="0"/>
              </a:spcAft>
              <a:buClr>
                <a:schemeClr val="accent2"/>
              </a:buClr>
              <a:buSzPts val="8000"/>
              <a:buNone/>
              <a:defRPr sz="8000">
                <a:solidFill>
                  <a:schemeClr val="accent2"/>
                </a:solidFill>
              </a:defRPr>
            </a:lvl5pPr>
            <a:lvl6pPr lvl="5" rtl="0" algn="ctr">
              <a:spcBef>
                <a:spcPts val="0"/>
              </a:spcBef>
              <a:spcAft>
                <a:spcPts val="0"/>
              </a:spcAft>
              <a:buClr>
                <a:schemeClr val="accent2"/>
              </a:buClr>
              <a:buSzPts val="8000"/>
              <a:buNone/>
              <a:defRPr sz="8000">
                <a:solidFill>
                  <a:schemeClr val="accent2"/>
                </a:solidFill>
              </a:defRPr>
            </a:lvl6pPr>
            <a:lvl7pPr lvl="6" rtl="0" algn="ctr">
              <a:spcBef>
                <a:spcPts val="0"/>
              </a:spcBef>
              <a:spcAft>
                <a:spcPts val="0"/>
              </a:spcAft>
              <a:buClr>
                <a:schemeClr val="accent2"/>
              </a:buClr>
              <a:buSzPts val="8000"/>
              <a:buNone/>
              <a:defRPr sz="8000">
                <a:solidFill>
                  <a:schemeClr val="accent2"/>
                </a:solidFill>
              </a:defRPr>
            </a:lvl7pPr>
            <a:lvl8pPr lvl="7" rtl="0" algn="ctr">
              <a:spcBef>
                <a:spcPts val="0"/>
              </a:spcBef>
              <a:spcAft>
                <a:spcPts val="0"/>
              </a:spcAft>
              <a:buClr>
                <a:schemeClr val="accent2"/>
              </a:buClr>
              <a:buSzPts val="8000"/>
              <a:buNone/>
              <a:defRPr sz="8000">
                <a:solidFill>
                  <a:schemeClr val="accent2"/>
                </a:solidFill>
              </a:defRPr>
            </a:lvl8pPr>
            <a:lvl9pPr lvl="8" rtl="0" algn="ctr">
              <a:spcBef>
                <a:spcPts val="0"/>
              </a:spcBef>
              <a:spcAft>
                <a:spcPts val="0"/>
              </a:spcAft>
              <a:buClr>
                <a:schemeClr val="accent2"/>
              </a:buClr>
              <a:buSzPts val="8000"/>
              <a:buNone/>
              <a:defRPr sz="8000">
                <a:solidFill>
                  <a:schemeClr val="accent2"/>
                </a:solidFill>
              </a:defRPr>
            </a:lvl9pPr>
          </a:lstStyle>
          <a:p>
            <a:r>
              <a:t>xx%</a:t>
            </a:r>
          </a:p>
        </p:txBody>
      </p:sp>
      <p:grpSp>
        <p:nvGrpSpPr>
          <p:cNvPr id="1191" name="Google Shape;1191;p15"/>
          <p:cNvGrpSpPr/>
          <p:nvPr/>
        </p:nvGrpSpPr>
        <p:grpSpPr>
          <a:xfrm rot="5400000">
            <a:off x="-32670" y="1621025"/>
            <a:ext cx="98902" cy="553090"/>
            <a:chOff x="4898850" y="4820550"/>
            <a:chExt cx="98902" cy="553090"/>
          </a:xfrm>
        </p:grpSpPr>
        <p:sp>
          <p:nvSpPr>
            <p:cNvPr id="1192" name="Google Shape;1192;p1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7" name="Google Shape;1197;p15"/>
          <p:cNvSpPr/>
          <p:nvPr/>
        </p:nvSpPr>
        <p:spPr>
          <a:xfrm rot="-5400000">
            <a:off x="348818" y="3906123"/>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5"/>
          <p:cNvSpPr/>
          <p:nvPr/>
        </p:nvSpPr>
        <p:spPr>
          <a:xfrm rot="5400000">
            <a:off x="-562205" y="-3395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5"/>
          <p:cNvSpPr/>
          <p:nvPr/>
        </p:nvSpPr>
        <p:spPr>
          <a:xfrm rot="5400000">
            <a:off x="-282905" y="-364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5"/>
          <p:cNvSpPr/>
          <p:nvPr/>
        </p:nvSpPr>
        <p:spPr>
          <a:xfrm flipH="1" rot="10800000">
            <a:off x="2891470" y="48422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5"/>
          <p:cNvSpPr/>
          <p:nvPr/>
        </p:nvSpPr>
        <p:spPr>
          <a:xfrm>
            <a:off x="8535575"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2" name="Google Shape;1202;p15"/>
          <p:cNvGrpSpPr/>
          <p:nvPr/>
        </p:nvGrpSpPr>
        <p:grpSpPr>
          <a:xfrm flipH="1">
            <a:off x="7898009" y="350736"/>
            <a:ext cx="1520982" cy="302065"/>
            <a:chOff x="5642557" y="-150670"/>
            <a:chExt cx="1520982" cy="302065"/>
          </a:xfrm>
        </p:grpSpPr>
        <p:sp>
          <p:nvSpPr>
            <p:cNvPr id="1203" name="Google Shape;1203;p1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15"/>
          <p:cNvGrpSpPr/>
          <p:nvPr/>
        </p:nvGrpSpPr>
        <p:grpSpPr>
          <a:xfrm rot="5400000">
            <a:off x="109552" y="1954025"/>
            <a:ext cx="98902" cy="553090"/>
            <a:chOff x="4898850" y="4820550"/>
            <a:chExt cx="98902" cy="553090"/>
          </a:xfrm>
        </p:grpSpPr>
        <p:sp>
          <p:nvSpPr>
            <p:cNvPr id="1209" name="Google Shape;1209;p1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15"/>
          <p:cNvGrpSpPr/>
          <p:nvPr/>
        </p:nvGrpSpPr>
        <p:grpSpPr>
          <a:xfrm>
            <a:off x="4682157" y="-107958"/>
            <a:ext cx="1520982" cy="302065"/>
            <a:chOff x="5642557" y="-150670"/>
            <a:chExt cx="1520982" cy="302065"/>
          </a:xfrm>
        </p:grpSpPr>
        <p:sp>
          <p:nvSpPr>
            <p:cNvPr id="1215" name="Google Shape;1215;p1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15"/>
          <p:cNvGrpSpPr/>
          <p:nvPr/>
        </p:nvGrpSpPr>
        <p:grpSpPr>
          <a:xfrm>
            <a:off x="7881845" y="4336579"/>
            <a:ext cx="2297800" cy="347400"/>
            <a:chOff x="7881845" y="4031779"/>
            <a:chExt cx="2297800" cy="347400"/>
          </a:xfrm>
        </p:grpSpPr>
        <p:sp>
          <p:nvSpPr>
            <p:cNvPr id="1221" name="Google Shape;1221;p15"/>
            <p:cNvSpPr/>
            <p:nvPr/>
          </p:nvSpPr>
          <p:spPr>
            <a:xfrm flipH="1">
              <a:off x="8184945" y="43110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5"/>
            <p:cNvSpPr/>
            <p:nvPr/>
          </p:nvSpPr>
          <p:spPr>
            <a:xfrm flipH="1">
              <a:off x="7881845" y="40317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BLANK_8">
    <p:spTree>
      <p:nvGrpSpPr>
        <p:cNvPr id="1223" name="Shape 1223"/>
        <p:cNvGrpSpPr/>
        <p:nvPr/>
      </p:nvGrpSpPr>
      <p:grpSpPr>
        <a:xfrm>
          <a:off x="0" y="0"/>
          <a:ext cx="0" cy="0"/>
          <a:chOff x="0" y="0"/>
          <a:chExt cx="0" cy="0"/>
        </a:xfrm>
      </p:grpSpPr>
      <p:grpSp>
        <p:nvGrpSpPr>
          <p:cNvPr id="1224" name="Google Shape;1224;p16"/>
          <p:cNvGrpSpPr/>
          <p:nvPr/>
        </p:nvGrpSpPr>
        <p:grpSpPr>
          <a:xfrm>
            <a:off x="-24" y="-27"/>
            <a:ext cx="9143711" cy="5143338"/>
            <a:chOff x="597550" y="708125"/>
            <a:chExt cx="6449225" cy="4193850"/>
          </a:xfrm>
        </p:grpSpPr>
        <p:sp>
          <p:nvSpPr>
            <p:cNvPr id="1225" name="Google Shape;1225;p16"/>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6"/>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6"/>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6"/>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6"/>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6"/>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6"/>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6"/>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6"/>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6"/>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6"/>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6"/>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6"/>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6"/>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6"/>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6"/>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6"/>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6"/>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6"/>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6"/>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6"/>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6"/>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6"/>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6"/>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6"/>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6"/>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6"/>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6"/>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6"/>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6"/>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6"/>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6"/>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6"/>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6"/>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6"/>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6"/>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6"/>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6"/>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3" name="Google Shape;1263;p16"/>
          <p:cNvSpPr txBox="1"/>
          <p:nvPr>
            <p:ph type="title"/>
          </p:nvPr>
        </p:nvSpPr>
        <p:spPr>
          <a:xfrm>
            <a:off x="713100" y="2405675"/>
            <a:ext cx="7583400" cy="841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64" name="Google Shape;1264;p16"/>
          <p:cNvSpPr txBox="1"/>
          <p:nvPr>
            <p:ph idx="1" type="subTitle"/>
          </p:nvPr>
        </p:nvSpPr>
        <p:spPr>
          <a:xfrm>
            <a:off x="3567000" y="3415875"/>
            <a:ext cx="4729500" cy="39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65" name="Google Shape;1265;p16"/>
          <p:cNvSpPr txBox="1"/>
          <p:nvPr>
            <p:ph hasCustomPrompt="1" idx="2" type="title"/>
          </p:nvPr>
        </p:nvSpPr>
        <p:spPr>
          <a:xfrm>
            <a:off x="5961000" y="1484975"/>
            <a:ext cx="2335500" cy="920700"/>
          </a:xfrm>
          <a:prstGeom prst="rect">
            <a:avLst/>
          </a:prstGeom>
          <a:effectLst>
            <a:outerShdw blurRad="57150" rotWithShape="0" algn="bl">
              <a:schemeClr val="accent2"/>
            </a:outerShdw>
          </a:effectLst>
        </p:spPr>
        <p:txBody>
          <a:bodyPr anchorCtr="0" anchor="ctr" bIns="91425" lIns="91425" spcFirstLastPara="1" rIns="91425" wrap="square" tIns="91425">
            <a:noAutofit/>
          </a:bodyPr>
          <a:lstStyle>
            <a:lvl1pPr lvl="0" rtl="0" algn="r">
              <a:spcBef>
                <a:spcPts val="0"/>
              </a:spcBef>
              <a:spcAft>
                <a:spcPts val="0"/>
              </a:spcAft>
              <a:buClr>
                <a:schemeClr val="accent2"/>
              </a:buClr>
              <a:buSzPts val="8000"/>
              <a:buNone/>
              <a:defRPr sz="8000">
                <a:solidFill>
                  <a:schemeClr val="accent2"/>
                </a:solidFill>
              </a:defRPr>
            </a:lvl1pPr>
            <a:lvl2pPr lvl="1" rtl="0" algn="ctr">
              <a:spcBef>
                <a:spcPts val="0"/>
              </a:spcBef>
              <a:spcAft>
                <a:spcPts val="0"/>
              </a:spcAft>
              <a:buClr>
                <a:schemeClr val="accent2"/>
              </a:buClr>
              <a:buSzPts val="8000"/>
              <a:buNone/>
              <a:defRPr sz="8000">
                <a:solidFill>
                  <a:schemeClr val="accent2"/>
                </a:solidFill>
              </a:defRPr>
            </a:lvl2pPr>
            <a:lvl3pPr lvl="2" rtl="0" algn="ctr">
              <a:spcBef>
                <a:spcPts val="0"/>
              </a:spcBef>
              <a:spcAft>
                <a:spcPts val="0"/>
              </a:spcAft>
              <a:buClr>
                <a:schemeClr val="accent2"/>
              </a:buClr>
              <a:buSzPts val="8000"/>
              <a:buNone/>
              <a:defRPr sz="8000">
                <a:solidFill>
                  <a:schemeClr val="accent2"/>
                </a:solidFill>
              </a:defRPr>
            </a:lvl3pPr>
            <a:lvl4pPr lvl="3" rtl="0" algn="ctr">
              <a:spcBef>
                <a:spcPts val="0"/>
              </a:spcBef>
              <a:spcAft>
                <a:spcPts val="0"/>
              </a:spcAft>
              <a:buClr>
                <a:schemeClr val="accent2"/>
              </a:buClr>
              <a:buSzPts val="8000"/>
              <a:buNone/>
              <a:defRPr sz="8000">
                <a:solidFill>
                  <a:schemeClr val="accent2"/>
                </a:solidFill>
              </a:defRPr>
            </a:lvl4pPr>
            <a:lvl5pPr lvl="4" rtl="0" algn="ctr">
              <a:spcBef>
                <a:spcPts val="0"/>
              </a:spcBef>
              <a:spcAft>
                <a:spcPts val="0"/>
              </a:spcAft>
              <a:buClr>
                <a:schemeClr val="accent2"/>
              </a:buClr>
              <a:buSzPts val="8000"/>
              <a:buNone/>
              <a:defRPr sz="8000">
                <a:solidFill>
                  <a:schemeClr val="accent2"/>
                </a:solidFill>
              </a:defRPr>
            </a:lvl5pPr>
            <a:lvl6pPr lvl="5" rtl="0" algn="ctr">
              <a:spcBef>
                <a:spcPts val="0"/>
              </a:spcBef>
              <a:spcAft>
                <a:spcPts val="0"/>
              </a:spcAft>
              <a:buClr>
                <a:schemeClr val="accent2"/>
              </a:buClr>
              <a:buSzPts val="8000"/>
              <a:buNone/>
              <a:defRPr sz="8000">
                <a:solidFill>
                  <a:schemeClr val="accent2"/>
                </a:solidFill>
              </a:defRPr>
            </a:lvl6pPr>
            <a:lvl7pPr lvl="6" rtl="0" algn="ctr">
              <a:spcBef>
                <a:spcPts val="0"/>
              </a:spcBef>
              <a:spcAft>
                <a:spcPts val="0"/>
              </a:spcAft>
              <a:buClr>
                <a:schemeClr val="accent2"/>
              </a:buClr>
              <a:buSzPts val="8000"/>
              <a:buNone/>
              <a:defRPr sz="8000">
                <a:solidFill>
                  <a:schemeClr val="accent2"/>
                </a:solidFill>
              </a:defRPr>
            </a:lvl7pPr>
            <a:lvl8pPr lvl="7" rtl="0" algn="ctr">
              <a:spcBef>
                <a:spcPts val="0"/>
              </a:spcBef>
              <a:spcAft>
                <a:spcPts val="0"/>
              </a:spcAft>
              <a:buClr>
                <a:schemeClr val="accent2"/>
              </a:buClr>
              <a:buSzPts val="8000"/>
              <a:buNone/>
              <a:defRPr sz="8000">
                <a:solidFill>
                  <a:schemeClr val="accent2"/>
                </a:solidFill>
              </a:defRPr>
            </a:lvl8pPr>
            <a:lvl9pPr lvl="8" rtl="0" algn="ctr">
              <a:spcBef>
                <a:spcPts val="0"/>
              </a:spcBef>
              <a:spcAft>
                <a:spcPts val="0"/>
              </a:spcAft>
              <a:buClr>
                <a:schemeClr val="accent2"/>
              </a:buClr>
              <a:buSzPts val="8000"/>
              <a:buNone/>
              <a:defRPr sz="8000">
                <a:solidFill>
                  <a:schemeClr val="accent2"/>
                </a:solidFill>
              </a:defRPr>
            </a:lvl9pPr>
          </a:lstStyle>
          <a:p>
            <a:r>
              <a:t>xx%</a:t>
            </a:r>
          </a:p>
        </p:txBody>
      </p:sp>
      <p:sp>
        <p:nvSpPr>
          <p:cNvPr id="1266" name="Google Shape;1266;p16"/>
          <p:cNvSpPr/>
          <p:nvPr/>
        </p:nvSpPr>
        <p:spPr>
          <a:xfrm rot="5400000">
            <a:off x="8206161" y="4187300"/>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6"/>
          <p:cNvSpPr/>
          <p:nvPr/>
        </p:nvSpPr>
        <p:spPr>
          <a:xfrm rot="-5400000">
            <a:off x="348812" y="4104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8" name="Google Shape;1268;p16"/>
          <p:cNvGrpSpPr/>
          <p:nvPr/>
        </p:nvGrpSpPr>
        <p:grpSpPr>
          <a:xfrm rot="10800000">
            <a:off x="-11" y="931578"/>
            <a:ext cx="883262" cy="242091"/>
            <a:chOff x="2300350" y="2601250"/>
            <a:chExt cx="2275275" cy="623625"/>
          </a:xfrm>
        </p:grpSpPr>
        <p:sp>
          <p:nvSpPr>
            <p:cNvPr id="1269" name="Google Shape;1269;p1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16"/>
          <p:cNvGrpSpPr/>
          <p:nvPr/>
        </p:nvGrpSpPr>
        <p:grpSpPr>
          <a:xfrm rot="5400000">
            <a:off x="85100" y="1849625"/>
            <a:ext cx="98902" cy="553090"/>
            <a:chOff x="4898850" y="4820550"/>
            <a:chExt cx="98902" cy="553090"/>
          </a:xfrm>
        </p:grpSpPr>
        <p:sp>
          <p:nvSpPr>
            <p:cNvPr id="1276" name="Google Shape;1276;p1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 name="Google Shape;1281;p16"/>
          <p:cNvGrpSpPr/>
          <p:nvPr/>
        </p:nvGrpSpPr>
        <p:grpSpPr>
          <a:xfrm>
            <a:off x="-1414555" y="3058729"/>
            <a:ext cx="2297800" cy="347400"/>
            <a:chOff x="-1414555" y="3058729"/>
            <a:chExt cx="2297800" cy="347400"/>
          </a:xfrm>
        </p:grpSpPr>
        <p:sp>
          <p:nvSpPr>
            <p:cNvPr id="1282" name="Google Shape;1282;p16"/>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6"/>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4" name="Google Shape;1284;p16"/>
          <p:cNvSpPr/>
          <p:nvPr/>
        </p:nvSpPr>
        <p:spPr>
          <a:xfrm rot="10800000">
            <a:off x="568018" y="385906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5" name="Google Shape;1285;p16"/>
          <p:cNvGrpSpPr/>
          <p:nvPr/>
        </p:nvGrpSpPr>
        <p:grpSpPr>
          <a:xfrm rot="5400000">
            <a:off x="7927205" y="4153629"/>
            <a:ext cx="1823016" cy="296643"/>
            <a:chOff x="7857346" y="3902355"/>
            <a:chExt cx="1823016" cy="296643"/>
          </a:xfrm>
        </p:grpSpPr>
        <p:sp>
          <p:nvSpPr>
            <p:cNvPr id="1286" name="Google Shape;1286;p16"/>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6"/>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6"/>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6"/>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6"/>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6"/>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 name="Google Shape;1292;p16"/>
          <p:cNvGrpSpPr/>
          <p:nvPr/>
        </p:nvGrpSpPr>
        <p:grpSpPr>
          <a:xfrm>
            <a:off x="2610895" y="-1455296"/>
            <a:ext cx="347400" cy="2297800"/>
            <a:chOff x="2610895" y="-1455296"/>
            <a:chExt cx="347400" cy="2297800"/>
          </a:xfrm>
        </p:grpSpPr>
        <p:sp>
          <p:nvSpPr>
            <p:cNvPr id="1293" name="Google Shape;1293;p16"/>
            <p:cNvSpPr/>
            <p:nvPr/>
          </p:nvSpPr>
          <p:spPr>
            <a:xfrm rot="5400000">
              <a:off x="164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6"/>
            <p:cNvSpPr/>
            <p:nvPr/>
          </p:nvSpPr>
          <p:spPr>
            <a:xfrm rot="5400000">
              <a:off x="192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5" name="Google Shape;1295;p16"/>
          <p:cNvSpPr/>
          <p:nvPr/>
        </p:nvSpPr>
        <p:spPr>
          <a:xfrm flipH="1" rot="10800000">
            <a:off x="2358070" y="4766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7" name="Google Shape;1297;p16"/>
          <p:cNvGrpSpPr/>
          <p:nvPr/>
        </p:nvGrpSpPr>
        <p:grpSpPr>
          <a:xfrm>
            <a:off x="5373295" y="-112914"/>
            <a:ext cx="1520982" cy="302065"/>
            <a:chOff x="5642557" y="-150670"/>
            <a:chExt cx="1520982" cy="302065"/>
          </a:xfrm>
        </p:grpSpPr>
        <p:sp>
          <p:nvSpPr>
            <p:cNvPr id="1298" name="Google Shape;1298;p1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9">
    <p:spTree>
      <p:nvGrpSpPr>
        <p:cNvPr id="1303" name="Shape 1303"/>
        <p:cNvGrpSpPr/>
        <p:nvPr/>
      </p:nvGrpSpPr>
      <p:grpSpPr>
        <a:xfrm>
          <a:off x="0" y="0"/>
          <a:ext cx="0" cy="0"/>
          <a:chOff x="0" y="0"/>
          <a:chExt cx="0" cy="0"/>
        </a:xfrm>
      </p:grpSpPr>
      <p:grpSp>
        <p:nvGrpSpPr>
          <p:cNvPr id="1304" name="Google Shape;1304;p17"/>
          <p:cNvGrpSpPr/>
          <p:nvPr/>
        </p:nvGrpSpPr>
        <p:grpSpPr>
          <a:xfrm>
            <a:off x="-24" y="-27"/>
            <a:ext cx="9143711" cy="5143338"/>
            <a:chOff x="597550" y="708125"/>
            <a:chExt cx="6449225" cy="4193850"/>
          </a:xfrm>
        </p:grpSpPr>
        <p:sp>
          <p:nvSpPr>
            <p:cNvPr id="1305" name="Google Shape;1305;p17"/>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7"/>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7"/>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7"/>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7"/>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7"/>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7"/>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7"/>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7"/>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7"/>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7"/>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7"/>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7"/>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7"/>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7"/>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7"/>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7"/>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7"/>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7"/>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7"/>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7"/>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7"/>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7"/>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7"/>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7"/>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7"/>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7"/>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7"/>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7"/>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7"/>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7"/>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7"/>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7"/>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7"/>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7"/>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7"/>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7"/>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7"/>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3" name="Google Shape;1343;p17"/>
          <p:cNvSpPr txBox="1"/>
          <p:nvPr>
            <p:ph type="title"/>
          </p:nvPr>
        </p:nvSpPr>
        <p:spPr>
          <a:xfrm>
            <a:off x="713100" y="1723050"/>
            <a:ext cx="4401600" cy="572700"/>
          </a:xfrm>
          <a:prstGeom prst="rect">
            <a:avLst/>
          </a:prstGeom>
          <a:effectLst>
            <a:outerShdw blurRad="157163" rotWithShape="0" algn="bl">
              <a:schemeClr val="accent2">
                <a:alpha val="40000"/>
              </a:schemeClr>
            </a:outerShdw>
          </a:effectLst>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44" name="Google Shape;1344;p17"/>
          <p:cNvSpPr txBox="1"/>
          <p:nvPr>
            <p:ph idx="1" type="subTitle"/>
          </p:nvPr>
        </p:nvSpPr>
        <p:spPr>
          <a:xfrm>
            <a:off x="713100" y="2366050"/>
            <a:ext cx="4401600" cy="106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345" name="Google Shape;1345;p17"/>
          <p:cNvGrpSpPr/>
          <p:nvPr/>
        </p:nvGrpSpPr>
        <p:grpSpPr>
          <a:xfrm>
            <a:off x="8137507" y="-109362"/>
            <a:ext cx="586800" cy="1284435"/>
            <a:chOff x="8137507" y="-109362"/>
            <a:chExt cx="586800" cy="1284435"/>
          </a:xfrm>
        </p:grpSpPr>
        <p:sp>
          <p:nvSpPr>
            <p:cNvPr id="1346" name="Google Shape;1346;p17"/>
            <p:cNvSpPr/>
            <p:nvPr/>
          </p:nvSpPr>
          <p:spPr>
            <a:xfrm>
              <a:off x="8137507" y="-109352"/>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7" name="Google Shape;1347;p17"/>
            <p:cNvGrpSpPr/>
            <p:nvPr/>
          </p:nvGrpSpPr>
          <p:grpSpPr>
            <a:xfrm rot="-5400000">
              <a:off x="7989266" y="211224"/>
              <a:ext cx="883262" cy="242091"/>
              <a:chOff x="2300350" y="2601250"/>
              <a:chExt cx="2275275" cy="623625"/>
            </a:xfrm>
          </p:grpSpPr>
          <p:sp>
            <p:nvSpPr>
              <p:cNvPr id="1348" name="Google Shape;1348;p1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54" name="Google Shape;1354;p17"/>
          <p:cNvGrpSpPr/>
          <p:nvPr/>
        </p:nvGrpSpPr>
        <p:grpSpPr>
          <a:xfrm>
            <a:off x="2517607" y="-116370"/>
            <a:ext cx="1520982" cy="302065"/>
            <a:chOff x="5642557" y="-150670"/>
            <a:chExt cx="1520982" cy="302065"/>
          </a:xfrm>
        </p:grpSpPr>
        <p:sp>
          <p:nvSpPr>
            <p:cNvPr id="1355" name="Google Shape;1355;p1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0" name="Google Shape;1360;p17"/>
          <p:cNvSpPr/>
          <p:nvPr/>
        </p:nvSpPr>
        <p:spPr>
          <a:xfrm rot="-5400000">
            <a:off x="341629"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1" name="Google Shape;1361;p17"/>
          <p:cNvGrpSpPr/>
          <p:nvPr/>
        </p:nvGrpSpPr>
        <p:grpSpPr>
          <a:xfrm>
            <a:off x="4913901" y="675155"/>
            <a:ext cx="1252897" cy="51000"/>
            <a:chOff x="2915381" y="4104819"/>
            <a:chExt cx="1252897" cy="51000"/>
          </a:xfrm>
        </p:grpSpPr>
        <p:sp>
          <p:nvSpPr>
            <p:cNvPr id="1362" name="Google Shape;1362;p17"/>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7"/>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7"/>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7"/>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7"/>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7"/>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7"/>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7"/>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7"/>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7"/>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7"/>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7"/>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7"/>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7"/>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6" name="Google Shape;1376;p17"/>
          <p:cNvSpPr/>
          <p:nvPr/>
        </p:nvSpPr>
        <p:spPr>
          <a:xfrm rot="5400000">
            <a:off x="8208387" y="420412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7"/>
          <p:cNvSpPr/>
          <p:nvPr/>
        </p:nvSpPr>
        <p:spPr>
          <a:xfrm rot="10800000">
            <a:off x="1362311" y="4240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8" name="Google Shape;1378;p17"/>
          <p:cNvGrpSpPr/>
          <p:nvPr/>
        </p:nvGrpSpPr>
        <p:grpSpPr>
          <a:xfrm>
            <a:off x="5600407" y="4993736"/>
            <a:ext cx="1520982" cy="302065"/>
            <a:chOff x="5642557" y="-150670"/>
            <a:chExt cx="1520982" cy="302065"/>
          </a:xfrm>
        </p:grpSpPr>
        <p:sp>
          <p:nvSpPr>
            <p:cNvPr id="1379" name="Google Shape;1379;p1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4" name="Google Shape;1384;p17"/>
          <p:cNvGrpSpPr/>
          <p:nvPr/>
        </p:nvGrpSpPr>
        <p:grpSpPr>
          <a:xfrm rot="5400000">
            <a:off x="8900" y="1773425"/>
            <a:ext cx="98902" cy="553090"/>
            <a:chOff x="4898850" y="4820550"/>
            <a:chExt cx="98902" cy="553090"/>
          </a:xfrm>
        </p:grpSpPr>
        <p:sp>
          <p:nvSpPr>
            <p:cNvPr id="1385" name="Google Shape;1385;p1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6">
    <p:spTree>
      <p:nvGrpSpPr>
        <p:cNvPr id="1390" name="Shape 1390"/>
        <p:cNvGrpSpPr/>
        <p:nvPr/>
      </p:nvGrpSpPr>
      <p:grpSpPr>
        <a:xfrm>
          <a:off x="0" y="0"/>
          <a:ext cx="0" cy="0"/>
          <a:chOff x="0" y="0"/>
          <a:chExt cx="0" cy="0"/>
        </a:xfrm>
      </p:grpSpPr>
      <p:grpSp>
        <p:nvGrpSpPr>
          <p:cNvPr id="1391" name="Google Shape;1391;p18"/>
          <p:cNvGrpSpPr/>
          <p:nvPr/>
        </p:nvGrpSpPr>
        <p:grpSpPr>
          <a:xfrm>
            <a:off x="-24" y="-27"/>
            <a:ext cx="9143711" cy="5143338"/>
            <a:chOff x="597550" y="708125"/>
            <a:chExt cx="6449225" cy="4193850"/>
          </a:xfrm>
        </p:grpSpPr>
        <p:sp>
          <p:nvSpPr>
            <p:cNvPr id="1392" name="Google Shape;1392;p18"/>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8"/>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8"/>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8"/>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8"/>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8"/>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8"/>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8"/>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8"/>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8"/>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8"/>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8"/>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8"/>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8"/>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8"/>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8"/>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8"/>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8"/>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8"/>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8"/>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8"/>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8"/>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8"/>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8"/>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8"/>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8"/>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8"/>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8"/>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8"/>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8"/>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8"/>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8"/>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8"/>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8"/>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8"/>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8"/>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8"/>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8"/>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0" name="Google Shape;1430;p18"/>
          <p:cNvSpPr txBox="1"/>
          <p:nvPr>
            <p:ph type="title"/>
          </p:nvPr>
        </p:nvSpPr>
        <p:spPr>
          <a:xfrm>
            <a:off x="865500" y="1323677"/>
            <a:ext cx="4166100" cy="572700"/>
          </a:xfrm>
          <a:prstGeom prst="rect">
            <a:avLst/>
          </a:prstGeom>
          <a:effectLst>
            <a:outerShdw blurRad="85725" rotWithShape="0" algn="bl">
              <a:schemeClr val="accent2">
                <a:alpha val="40000"/>
              </a:schemeClr>
            </a:outerShdw>
          </a:effectLst>
        </p:spPr>
        <p:txBody>
          <a:bodyPr anchorCtr="0" anchor="ctr" bIns="91425" lIns="91425" spcFirstLastPara="1" rIns="91425" wrap="square" tIns="91425">
            <a:noAutofit/>
          </a:bodyPr>
          <a:lstStyle>
            <a:lvl1pPr lvl="0" rtl="0">
              <a:spcBef>
                <a:spcPts val="0"/>
              </a:spcBef>
              <a:spcAft>
                <a:spcPts val="0"/>
              </a:spcAft>
              <a:buSzPts val="3200"/>
              <a:buNone/>
              <a:defRPr>
                <a:solidFill>
                  <a:schemeClr val="accen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431" name="Google Shape;1431;p18"/>
          <p:cNvSpPr txBox="1"/>
          <p:nvPr>
            <p:ph idx="1" type="subTitle"/>
          </p:nvPr>
        </p:nvSpPr>
        <p:spPr>
          <a:xfrm>
            <a:off x="865500" y="1966252"/>
            <a:ext cx="4166100" cy="1913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2"/>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1432" name="Google Shape;1432;p18"/>
          <p:cNvGrpSpPr/>
          <p:nvPr/>
        </p:nvGrpSpPr>
        <p:grpSpPr>
          <a:xfrm rot="5400000">
            <a:off x="-74785" y="2017490"/>
            <a:ext cx="883262" cy="242091"/>
            <a:chOff x="2300350" y="2601250"/>
            <a:chExt cx="2275275" cy="623625"/>
          </a:xfrm>
        </p:grpSpPr>
        <p:sp>
          <p:nvSpPr>
            <p:cNvPr id="1433" name="Google Shape;1433;p1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18"/>
          <p:cNvGrpSpPr/>
          <p:nvPr/>
        </p:nvGrpSpPr>
        <p:grpSpPr>
          <a:xfrm>
            <a:off x="2272907" y="-131145"/>
            <a:ext cx="1520982" cy="302065"/>
            <a:chOff x="5642557" y="-150670"/>
            <a:chExt cx="1520982" cy="302065"/>
          </a:xfrm>
        </p:grpSpPr>
        <p:sp>
          <p:nvSpPr>
            <p:cNvPr id="1440" name="Google Shape;1440;p1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5" name="Google Shape;1445;p18"/>
          <p:cNvGrpSpPr/>
          <p:nvPr/>
        </p:nvGrpSpPr>
        <p:grpSpPr>
          <a:xfrm rot="5400000">
            <a:off x="85100" y="3794850"/>
            <a:ext cx="98902" cy="553090"/>
            <a:chOff x="4898850" y="4820550"/>
            <a:chExt cx="98902" cy="553090"/>
          </a:xfrm>
        </p:grpSpPr>
        <p:sp>
          <p:nvSpPr>
            <p:cNvPr id="1446" name="Google Shape;1446;p1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1" name="Google Shape;1451;p18"/>
          <p:cNvSpPr/>
          <p:nvPr/>
        </p:nvSpPr>
        <p:spPr>
          <a:xfrm>
            <a:off x="538387" y="-26918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8"/>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8"/>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4" name="Google Shape;1454;p18"/>
          <p:cNvGrpSpPr/>
          <p:nvPr/>
        </p:nvGrpSpPr>
        <p:grpSpPr>
          <a:xfrm rot="5400000">
            <a:off x="8083957" y="246162"/>
            <a:ext cx="1520982" cy="302065"/>
            <a:chOff x="5642557" y="-150670"/>
            <a:chExt cx="1520982" cy="302065"/>
          </a:xfrm>
        </p:grpSpPr>
        <p:sp>
          <p:nvSpPr>
            <p:cNvPr id="1455" name="Google Shape;1455;p1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18"/>
          <p:cNvGrpSpPr/>
          <p:nvPr/>
        </p:nvGrpSpPr>
        <p:grpSpPr>
          <a:xfrm>
            <a:off x="-240856" y="4335989"/>
            <a:ext cx="1525280" cy="586800"/>
            <a:chOff x="-240856" y="4335989"/>
            <a:chExt cx="1525280" cy="586800"/>
          </a:xfrm>
        </p:grpSpPr>
        <p:sp>
          <p:nvSpPr>
            <p:cNvPr id="1461" name="Google Shape;1461;p18"/>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2" name="Google Shape;1462;p18"/>
            <p:cNvGrpSpPr/>
            <p:nvPr/>
          </p:nvGrpSpPr>
          <p:grpSpPr>
            <a:xfrm>
              <a:off x="-240856" y="4562421"/>
              <a:ext cx="1105976" cy="133969"/>
              <a:chOff x="8183182" y="663852"/>
              <a:chExt cx="1475028" cy="178673"/>
            </a:xfrm>
          </p:grpSpPr>
          <p:grpSp>
            <p:nvGrpSpPr>
              <p:cNvPr id="1463" name="Google Shape;1463;p18"/>
              <p:cNvGrpSpPr/>
              <p:nvPr/>
            </p:nvGrpSpPr>
            <p:grpSpPr>
              <a:xfrm>
                <a:off x="8183182" y="774425"/>
                <a:ext cx="1178025" cy="68100"/>
                <a:chOff x="2024450" y="204150"/>
                <a:chExt cx="1178025" cy="68100"/>
              </a:xfrm>
            </p:grpSpPr>
            <p:sp>
              <p:nvSpPr>
                <p:cNvPr id="1464" name="Google Shape;1464;p1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18"/>
              <p:cNvGrpSpPr/>
              <p:nvPr/>
            </p:nvGrpSpPr>
            <p:grpSpPr>
              <a:xfrm>
                <a:off x="8480185" y="663852"/>
                <a:ext cx="1178025" cy="68100"/>
                <a:chOff x="2024450" y="204150"/>
                <a:chExt cx="1178025" cy="68100"/>
              </a:xfrm>
            </p:grpSpPr>
            <p:sp>
              <p:nvSpPr>
                <p:cNvPr id="1475" name="Google Shape;1475;p1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485" name="Google Shape;1485;p18"/>
          <p:cNvGrpSpPr/>
          <p:nvPr/>
        </p:nvGrpSpPr>
        <p:grpSpPr>
          <a:xfrm>
            <a:off x="5717407" y="4966605"/>
            <a:ext cx="1520982" cy="302065"/>
            <a:chOff x="5642557" y="-150670"/>
            <a:chExt cx="1520982" cy="302065"/>
          </a:xfrm>
        </p:grpSpPr>
        <p:sp>
          <p:nvSpPr>
            <p:cNvPr id="1486" name="Google Shape;1486;p1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0">
    <p:spTree>
      <p:nvGrpSpPr>
        <p:cNvPr id="1491" name="Shape 1491"/>
        <p:cNvGrpSpPr/>
        <p:nvPr/>
      </p:nvGrpSpPr>
      <p:grpSpPr>
        <a:xfrm>
          <a:off x="0" y="0"/>
          <a:ext cx="0" cy="0"/>
          <a:chOff x="0" y="0"/>
          <a:chExt cx="0" cy="0"/>
        </a:xfrm>
      </p:grpSpPr>
      <p:grpSp>
        <p:nvGrpSpPr>
          <p:cNvPr id="1492" name="Google Shape;1492;p19"/>
          <p:cNvGrpSpPr/>
          <p:nvPr/>
        </p:nvGrpSpPr>
        <p:grpSpPr>
          <a:xfrm>
            <a:off x="-24" y="-27"/>
            <a:ext cx="9143711" cy="5143338"/>
            <a:chOff x="597550" y="708125"/>
            <a:chExt cx="6449225" cy="4193850"/>
          </a:xfrm>
        </p:grpSpPr>
        <p:sp>
          <p:nvSpPr>
            <p:cNvPr id="1493" name="Google Shape;1493;p19"/>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9"/>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9"/>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9"/>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9"/>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9"/>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9"/>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9"/>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9"/>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9"/>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9"/>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9"/>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9"/>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9"/>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9"/>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9"/>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9"/>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9"/>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9"/>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9"/>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9"/>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9"/>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9"/>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9"/>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9"/>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9"/>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9"/>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9"/>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9"/>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9"/>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9"/>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9"/>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9"/>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9"/>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9"/>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9"/>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9"/>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9"/>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1" name="Google Shape;1531;p19"/>
          <p:cNvSpPr txBox="1"/>
          <p:nvPr>
            <p:ph type="title"/>
          </p:nvPr>
        </p:nvSpPr>
        <p:spPr>
          <a:xfrm>
            <a:off x="1773100" y="2597100"/>
            <a:ext cx="18858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32" name="Google Shape;1532;p19"/>
          <p:cNvSpPr txBox="1"/>
          <p:nvPr>
            <p:ph idx="1" type="subTitle"/>
          </p:nvPr>
        </p:nvSpPr>
        <p:spPr>
          <a:xfrm>
            <a:off x="1173396" y="1500310"/>
            <a:ext cx="3085200" cy="97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3" name="Google Shape;1533;p19"/>
          <p:cNvSpPr txBox="1"/>
          <p:nvPr>
            <p:ph idx="2" type="title"/>
          </p:nvPr>
        </p:nvSpPr>
        <p:spPr>
          <a:xfrm>
            <a:off x="5491225" y="3013625"/>
            <a:ext cx="18858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34" name="Google Shape;1534;p19"/>
          <p:cNvSpPr txBox="1"/>
          <p:nvPr>
            <p:ph idx="3" type="subTitle"/>
          </p:nvPr>
        </p:nvSpPr>
        <p:spPr>
          <a:xfrm>
            <a:off x="4891521" y="3409635"/>
            <a:ext cx="3085200" cy="97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535" name="Google Shape;1535;p19"/>
          <p:cNvGrpSpPr/>
          <p:nvPr/>
        </p:nvGrpSpPr>
        <p:grpSpPr>
          <a:xfrm>
            <a:off x="-11" y="4386462"/>
            <a:ext cx="1284435" cy="586800"/>
            <a:chOff x="-11" y="4386462"/>
            <a:chExt cx="1284435" cy="586800"/>
          </a:xfrm>
        </p:grpSpPr>
        <p:sp>
          <p:nvSpPr>
            <p:cNvPr id="1536" name="Google Shape;1536;p19"/>
            <p:cNvSpPr/>
            <p:nvPr/>
          </p:nvSpPr>
          <p:spPr>
            <a:xfrm rot="-5400000">
              <a:off x="348812" y="403764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7" name="Google Shape;1537;p19"/>
            <p:cNvGrpSpPr/>
            <p:nvPr/>
          </p:nvGrpSpPr>
          <p:grpSpPr>
            <a:xfrm rot="10800000">
              <a:off x="-11" y="4558826"/>
              <a:ext cx="883262" cy="242091"/>
              <a:chOff x="2300350" y="2601250"/>
              <a:chExt cx="2275275" cy="623625"/>
            </a:xfrm>
          </p:grpSpPr>
          <p:sp>
            <p:nvSpPr>
              <p:cNvPr id="1538" name="Google Shape;1538;p1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44" name="Google Shape;1544;p19"/>
          <p:cNvGrpSpPr/>
          <p:nvPr/>
        </p:nvGrpSpPr>
        <p:grpSpPr>
          <a:xfrm>
            <a:off x="1852307" y="-114308"/>
            <a:ext cx="1520982" cy="302065"/>
            <a:chOff x="5642557" y="-150670"/>
            <a:chExt cx="1520982" cy="302065"/>
          </a:xfrm>
        </p:grpSpPr>
        <p:sp>
          <p:nvSpPr>
            <p:cNvPr id="1545" name="Google Shape;1545;p19"/>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9"/>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9"/>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9"/>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9"/>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0" name="Google Shape;1550;p19"/>
          <p:cNvGrpSpPr/>
          <p:nvPr/>
        </p:nvGrpSpPr>
        <p:grpSpPr>
          <a:xfrm rot="5400000">
            <a:off x="85100" y="1523550"/>
            <a:ext cx="98902" cy="553090"/>
            <a:chOff x="4898850" y="4820550"/>
            <a:chExt cx="98902" cy="553090"/>
          </a:xfrm>
        </p:grpSpPr>
        <p:sp>
          <p:nvSpPr>
            <p:cNvPr id="1551" name="Google Shape;1551;p1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6" name="Google Shape;1556;p19"/>
          <p:cNvSpPr/>
          <p:nvPr/>
        </p:nvSpPr>
        <p:spPr>
          <a:xfrm>
            <a:off x="471087"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9"/>
          <p:cNvSpPr/>
          <p:nvPr/>
        </p:nvSpPr>
        <p:spPr>
          <a:xfrm>
            <a:off x="-1281605" y="3790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9"/>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9"/>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0" name="Google Shape;1560;p19"/>
          <p:cNvGrpSpPr/>
          <p:nvPr/>
        </p:nvGrpSpPr>
        <p:grpSpPr>
          <a:xfrm rot="5400000">
            <a:off x="8520259" y="3926674"/>
            <a:ext cx="302065" cy="1520982"/>
            <a:chOff x="-108754" y="2690919"/>
            <a:chExt cx="302065" cy="1520982"/>
          </a:xfrm>
        </p:grpSpPr>
        <p:sp>
          <p:nvSpPr>
            <p:cNvPr id="1561" name="Google Shape;1561;p19"/>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9"/>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9"/>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9"/>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9"/>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6" name="Google Shape;1566;p19"/>
          <p:cNvSpPr txBox="1"/>
          <p:nvPr>
            <p:ph idx="4" type="title"/>
          </p:nvPr>
        </p:nvSpPr>
        <p:spPr>
          <a:xfrm>
            <a:off x="713100" y="539400"/>
            <a:ext cx="7717800" cy="572700"/>
          </a:xfrm>
          <a:prstGeom prst="rect">
            <a:avLst/>
          </a:prstGeom>
          <a:effectLst>
            <a:outerShdw blurRad="142875" rotWithShape="0" algn="bl">
              <a:schemeClr val="accent2">
                <a:alpha val="50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BLANK_17">
    <p:spTree>
      <p:nvGrpSpPr>
        <p:cNvPr id="1567" name="Shape 1567"/>
        <p:cNvGrpSpPr/>
        <p:nvPr/>
      </p:nvGrpSpPr>
      <p:grpSpPr>
        <a:xfrm>
          <a:off x="0" y="0"/>
          <a:ext cx="0" cy="0"/>
          <a:chOff x="0" y="0"/>
          <a:chExt cx="0" cy="0"/>
        </a:xfrm>
      </p:grpSpPr>
      <p:grpSp>
        <p:nvGrpSpPr>
          <p:cNvPr id="1568" name="Google Shape;1568;p20"/>
          <p:cNvGrpSpPr/>
          <p:nvPr/>
        </p:nvGrpSpPr>
        <p:grpSpPr>
          <a:xfrm>
            <a:off x="-24" y="-27"/>
            <a:ext cx="9143711" cy="5143338"/>
            <a:chOff x="597550" y="708125"/>
            <a:chExt cx="6449225" cy="4193850"/>
          </a:xfrm>
        </p:grpSpPr>
        <p:sp>
          <p:nvSpPr>
            <p:cNvPr id="1569" name="Google Shape;1569;p20"/>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0"/>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0"/>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0"/>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0"/>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0"/>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0"/>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0"/>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0"/>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0"/>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0"/>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0"/>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0"/>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0"/>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0"/>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0"/>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0"/>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0"/>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0"/>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0"/>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0"/>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0"/>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0"/>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0"/>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0"/>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0"/>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0"/>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0"/>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0"/>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0"/>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0"/>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0"/>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0"/>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0"/>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0"/>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0"/>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0"/>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0"/>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7" name="Google Shape;1607;p20"/>
          <p:cNvSpPr txBox="1"/>
          <p:nvPr>
            <p:ph idx="1" type="subTitle"/>
          </p:nvPr>
        </p:nvSpPr>
        <p:spPr>
          <a:xfrm>
            <a:off x="713100" y="1461275"/>
            <a:ext cx="3746700" cy="270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608" name="Google Shape;1608;p20"/>
          <p:cNvSpPr txBox="1"/>
          <p:nvPr>
            <p:ph idx="2" type="subTitle"/>
          </p:nvPr>
        </p:nvSpPr>
        <p:spPr>
          <a:xfrm>
            <a:off x="4684200" y="1461275"/>
            <a:ext cx="3746700" cy="170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1609" name="Google Shape;1609;p20"/>
          <p:cNvGrpSpPr/>
          <p:nvPr/>
        </p:nvGrpSpPr>
        <p:grpSpPr>
          <a:xfrm>
            <a:off x="1455" y="-88864"/>
            <a:ext cx="586800" cy="1284435"/>
            <a:chOff x="1455" y="-88864"/>
            <a:chExt cx="586800" cy="1284435"/>
          </a:xfrm>
        </p:grpSpPr>
        <p:sp>
          <p:nvSpPr>
            <p:cNvPr id="1610" name="Google Shape;1610;p20"/>
            <p:cNvSpPr/>
            <p:nvPr/>
          </p:nvSpPr>
          <p:spPr>
            <a:xfrm>
              <a:off x="1455" y="-8885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1" name="Google Shape;1611;p20"/>
            <p:cNvGrpSpPr/>
            <p:nvPr/>
          </p:nvGrpSpPr>
          <p:grpSpPr>
            <a:xfrm rot="-5400000">
              <a:off x="-146785" y="231721"/>
              <a:ext cx="883262" cy="242091"/>
              <a:chOff x="2300350" y="2601250"/>
              <a:chExt cx="2275275" cy="623625"/>
            </a:xfrm>
          </p:grpSpPr>
          <p:sp>
            <p:nvSpPr>
              <p:cNvPr id="1612" name="Google Shape;1612;p2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18" name="Google Shape;1618;p20"/>
          <p:cNvGrpSpPr/>
          <p:nvPr/>
        </p:nvGrpSpPr>
        <p:grpSpPr>
          <a:xfrm rot="5400000">
            <a:off x="6254700" y="-51175"/>
            <a:ext cx="98902" cy="553090"/>
            <a:chOff x="4898850" y="4820550"/>
            <a:chExt cx="98902" cy="553090"/>
          </a:xfrm>
        </p:grpSpPr>
        <p:sp>
          <p:nvSpPr>
            <p:cNvPr id="1619" name="Google Shape;1619;p2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20"/>
          <p:cNvGrpSpPr/>
          <p:nvPr/>
        </p:nvGrpSpPr>
        <p:grpSpPr>
          <a:xfrm rot="5400000">
            <a:off x="975" y="4180500"/>
            <a:ext cx="98902" cy="553090"/>
            <a:chOff x="4898850" y="4820550"/>
            <a:chExt cx="98902" cy="553090"/>
          </a:xfrm>
        </p:grpSpPr>
        <p:sp>
          <p:nvSpPr>
            <p:cNvPr id="1625" name="Google Shape;1625;p2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20"/>
          <p:cNvGrpSpPr/>
          <p:nvPr/>
        </p:nvGrpSpPr>
        <p:grpSpPr>
          <a:xfrm flipH="1">
            <a:off x="-799254" y="4748605"/>
            <a:ext cx="1823016" cy="196994"/>
            <a:chOff x="7857346" y="4002005"/>
            <a:chExt cx="1823016" cy="196994"/>
          </a:xfrm>
        </p:grpSpPr>
        <p:sp>
          <p:nvSpPr>
            <p:cNvPr id="1631" name="Google Shape;1631;p20"/>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0"/>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0"/>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4" name="Google Shape;1634;p20"/>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5" name="Google Shape;1635;p20"/>
          <p:cNvGrpSpPr/>
          <p:nvPr/>
        </p:nvGrpSpPr>
        <p:grpSpPr>
          <a:xfrm rot="5400000">
            <a:off x="8520259" y="4079074"/>
            <a:ext cx="302065" cy="1520982"/>
            <a:chOff x="-108754" y="2690919"/>
            <a:chExt cx="302065" cy="1520982"/>
          </a:xfrm>
        </p:grpSpPr>
        <p:sp>
          <p:nvSpPr>
            <p:cNvPr id="1636" name="Google Shape;1636;p20"/>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0"/>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0"/>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0"/>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0"/>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1" name="Google Shape;1641;p20"/>
          <p:cNvGrpSpPr/>
          <p:nvPr/>
        </p:nvGrpSpPr>
        <p:grpSpPr>
          <a:xfrm>
            <a:off x="1434676" y="384506"/>
            <a:ext cx="1252897" cy="51000"/>
            <a:chOff x="2915381" y="4104819"/>
            <a:chExt cx="1252897" cy="51000"/>
          </a:xfrm>
        </p:grpSpPr>
        <p:sp>
          <p:nvSpPr>
            <p:cNvPr id="1642" name="Google Shape;1642;p20"/>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0"/>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0"/>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0"/>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0"/>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0"/>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0"/>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0"/>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0"/>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0"/>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0"/>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0"/>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0"/>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0"/>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6" name="Google Shape;1656;p20"/>
          <p:cNvSpPr txBox="1"/>
          <p:nvPr>
            <p:ph type="title"/>
          </p:nvPr>
        </p:nvSpPr>
        <p:spPr>
          <a:xfrm>
            <a:off x="713100" y="539400"/>
            <a:ext cx="7717800" cy="572700"/>
          </a:xfrm>
          <a:prstGeom prst="rect">
            <a:avLst/>
          </a:prstGeom>
          <a:effectLst>
            <a:outerShdw blurRad="142875" rotWithShape="0" algn="bl">
              <a:schemeClr val="accent2">
                <a:alpha val="50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7" name="Shape 127"/>
        <p:cNvGrpSpPr/>
        <p:nvPr/>
      </p:nvGrpSpPr>
      <p:grpSpPr>
        <a:xfrm>
          <a:off x="0" y="0"/>
          <a:ext cx="0" cy="0"/>
          <a:chOff x="0" y="0"/>
          <a:chExt cx="0" cy="0"/>
        </a:xfrm>
      </p:grpSpPr>
      <p:grpSp>
        <p:nvGrpSpPr>
          <p:cNvPr id="128" name="Google Shape;128;p3"/>
          <p:cNvGrpSpPr/>
          <p:nvPr/>
        </p:nvGrpSpPr>
        <p:grpSpPr>
          <a:xfrm>
            <a:off x="-24" y="-27"/>
            <a:ext cx="9143711" cy="5143338"/>
            <a:chOff x="597550" y="708125"/>
            <a:chExt cx="6449225" cy="4193850"/>
          </a:xfrm>
        </p:grpSpPr>
        <p:sp>
          <p:nvSpPr>
            <p:cNvPr id="129" name="Google Shape;129;p3"/>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3"/>
          <p:cNvSpPr txBox="1"/>
          <p:nvPr>
            <p:ph type="title"/>
          </p:nvPr>
        </p:nvSpPr>
        <p:spPr>
          <a:xfrm>
            <a:off x="713100" y="2405677"/>
            <a:ext cx="7717800" cy="8418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8" name="Google Shape;168;p3"/>
          <p:cNvSpPr txBox="1"/>
          <p:nvPr>
            <p:ph idx="1" type="subTitle"/>
          </p:nvPr>
        </p:nvSpPr>
        <p:spPr>
          <a:xfrm>
            <a:off x="1858650" y="3415877"/>
            <a:ext cx="54267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69" name="Google Shape;169;p3"/>
          <p:cNvSpPr txBox="1"/>
          <p:nvPr>
            <p:ph hasCustomPrompt="1" idx="2" type="title"/>
          </p:nvPr>
        </p:nvSpPr>
        <p:spPr>
          <a:xfrm>
            <a:off x="3132448" y="1484973"/>
            <a:ext cx="2879100" cy="920700"/>
          </a:xfrm>
          <a:prstGeom prst="rect">
            <a:avLst/>
          </a:prstGeom>
          <a:effectLst>
            <a:outerShdw blurRad="57150" rotWithShape="0" algn="bl">
              <a:schemeClr val="accent2"/>
            </a:outerShdw>
          </a:effectLst>
        </p:spPr>
        <p:txBody>
          <a:bodyPr anchorCtr="0" anchor="ctr" bIns="91425" lIns="91425" spcFirstLastPara="1" rIns="91425" wrap="square" tIns="91425">
            <a:noAutofit/>
          </a:bodyPr>
          <a:lstStyle>
            <a:lvl1pPr lvl="0" rtl="0" algn="ctr">
              <a:spcBef>
                <a:spcPts val="0"/>
              </a:spcBef>
              <a:spcAft>
                <a:spcPts val="0"/>
              </a:spcAft>
              <a:buSzPts val="6000"/>
              <a:buNone/>
              <a:defRPr sz="8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0" name="Google Shape;170;p3"/>
          <p:cNvSpPr/>
          <p:nvPr/>
        </p:nvSpPr>
        <p:spPr>
          <a:xfrm flipH="1" rot="10800000">
            <a:off x="7847593" y="412557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3"/>
          <p:cNvGrpSpPr/>
          <p:nvPr/>
        </p:nvGrpSpPr>
        <p:grpSpPr>
          <a:xfrm flipH="1" rot="-5400000">
            <a:off x="7699352" y="4771133"/>
            <a:ext cx="883262" cy="242091"/>
            <a:chOff x="2300350" y="2601250"/>
            <a:chExt cx="2275275" cy="623625"/>
          </a:xfrm>
        </p:grpSpPr>
        <p:sp>
          <p:nvSpPr>
            <p:cNvPr id="172" name="Google Shape;172;p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3"/>
          <p:cNvSpPr/>
          <p:nvPr/>
        </p:nvSpPr>
        <p:spPr>
          <a:xfrm flipH="1">
            <a:off x="8088870" y="15356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 name="Google Shape;179;p3"/>
          <p:cNvGrpSpPr/>
          <p:nvPr/>
        </p:nvGrpSpPr>
        <p:grpSpPr>
          <a:xfrm>
            <a:off x="8658746" y="2349080"/>
            <a:ext cx="1823016" cy="196994"/>
            <a:chOff x="7857346" y="4002005"/>
            <a:chExt cx="1823016" cy="196994"/>
          </a:xfrm>
        </p:grpSpPr>
        <p:sp>
          <p:nvSpPr>
            <p:cNvPr id="180" name="Google Shape;180;p3"/>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3"/>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 name="Google Shape;185;p3"/>
          <p:cNvGrpSpPr/>
          <p:nvPr/>
        </p:nvGrpSpPr>
        <p:grpSpPr>
          <a:xfrm rot="-5400000">
            <a:off x="338683" y="-295650"/>
            <a:ext cx="302065" cy="1520982"/>
            <a:chOff x="-108754" y="2690919"/>
            <a:chExt cx="302065" cy="1520982"/>
          </a:xfrm>
        </p:grpSpPr>
        <p:sp>
          <p:nvSpPr>
            <p:cNvPr id="186" name="Google Shape;186;p3"/>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3"/>
          <p:cNvGrpSpPr/>
          <p:nvPr/>
        </p:nvGrpSpPr>
        <p:grpSpPr>
          <a:xfrm>
            <a:off x="5134732" y="4950349"/>
            <a:ext cx="1520982" cy="302065"/>
            <a:chOff x="5642557" y="-150670"/>
            <a:chExt cx="1520982" cy="302065"/>
          </a:xfrm>
        </p:grpSpPr>
        <p:sp>
          <p:nvSpPr>
            <p:cNvPr id="192" name="Google Shape;192;p3"/>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3"/>
          <p:cNvGrpSpPr/>
          <p:nvPr/>
        </p:nvGrpSpPr>
        <p:grpSpPr>
          <a:xfrm>
            <a:off x="8419792" y="3307266"/>
            <a:ext cx="1105976" cy="133969"/>
            <a:chOff x="8183182" y="663852"/>
            <a:chExt cx="1475028" cy="178673"/>
          </a:xfrm>
        </p:grpSpPr>
        <p:grpSp>
          <p:nvGrpSpPr>
            <p:cNvPr id="198" name="Google Shape;198;p3"/>
            <p:cNvGrpSpPr/>
            <p:nvPr/>
          </p:nvGrpSpPr>
          <p:grpSpPr>
            <a:xfrm>
              <a:off x="8183182" y="774425"/>
              <a:ext cx="1178025" cy="68100"/>
              <a:chOff x="2024450" y="204150"/>
              <a:chExt cx="1178025" cy="68100"/>
            </a:xfrm>
          </p:grpSpPr>
          <p:sp>
            <p:nvSpPr>
              <p:cNvPr id="199" name="Google Shape;199;p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3"/>
            <p:cNvGrpSpPr/>
            <p:nvPr/>
          </p:nvGrpSpPr>
          <p:grpSpPr>
            <a:xfrm>
              <a:off x="8480185" y="663852"/>
              <a:ext cx="1178025" cy="68100"/>
              <a:chOff x="2024450" y="204150"/>
              <a:chExt cx="1178025" cy="68100"/>
            </a:xfrm>
          </p:grpSpPr>
          <p:sp>
            <p:nvSpPr>
              <p:cNvPr id="210" name="Google Shape;210;p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0" name="Google Shape;220;p3"/>
          <p:cNvSpPr/>
          <p:nvPr/>
        </p:nvSpPr>
        <p:spPr>
          <a:xfrm>
            <a:off x="-1414555" y="40238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p:nvPr/>
        </p:nvSpPr>
        <p:spPr>
          <a:xfrm>
            <a:off x="-1111455" y="37445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3"/>
          <p:cNvGrpSpPr/>
          <p:nvPr/>
        </p:nvGrpSpPr>
        <p:grpSpPr>
          <a:xfrm rot="10800000">
            <a:off x="-155261" y="2431003"/>
            <a:ext cx="883262" cy="242091"/>
            <a:chOff x="2300350" y="2601250"/>
            <a:chExt cx="2275275" cy="623625"/>
          </a:xfrm>
        </p:grpSpPr>
        <p:sp>
          <p:nvSpPr>
            <p:cNvPr id="223" name="Google Shape;223;p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5">
    <p:spTree>
      <p:nvGrpSpPr>
        <p:cNvPr id="1657" name="Shape 1657"/>
        <p:cNvGrpSpPr/>
        <p:nvPr/>
      </p:nvGrpSpPr>
      <p:grpSpPr>
        <a:xfrm>
          <a:off x="0" y="0"/>
          <a:ext cx="0" cy="0"/>
          <a:chOff x="0" y="0"/>
          <a:chExt cx="0" cy="0"/>
        </a:xfrm>
      </p:grpSpPr>
      <p:grpSp>
        <p:nvGrpSpPr>
          <p:cNvPr id="1658" name="Google Shape;1658;p21"/>
          <p:cNvGrpSpPr/>
          <p:nvPr/>
        </p:nvGrpSpPr>
        <p:grpSpPr>
          <a:xfrm>
            <a:off x="-24" y="-27"/>
            <a:ext cx="9143711" cy="5143338"/>
            <a:chOff x="597550" y="708125"/>
            <a:chExt cx="6449225" cy="4193850"/>
          </a:xfrm>
        </p:grpSpPr>
        <p:sp>
          <p:nvSpPr>
            <p:cNvPr id="1659" name="Google Shape;1659;p21"/>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1"/>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1"/>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1"/>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1"/>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1"/>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1"/>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1"/>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1"/>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1"/>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1"/>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1"/>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1"/>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1"/>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1"/>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1"/>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1"/>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1"/>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1"/>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1"/>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1"/>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1"/>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1"/>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1"/>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1"/>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1"/>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1"/>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1"/>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1"/>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1"/>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1"/>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1"/>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1"/>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1"/>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1"/>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1"/>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1"/>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1"/>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7" name="Google Shape;1697;p21"/>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98" name="Google Shape;1698;p21"/>
          <p:cNvSpPr txBox="1"/>
          <p:nvPr>
            <p:ph idx="2" type="title"/>
          </p:nvPr>
        </p:nvSpPr>
        <p:spPr>
          <a:xfrm>
            <a:off x="755600" y="2900863"/>
            <a:ext cx="22656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99" name="Google Shape;1699;p21"/>
          <p:cNvSpPr txBox="1"/>
          <p:nvPr>
            <p:ph idx="1" type="subTitle"/>
          </p:nvPr>
        </p:nvSpPr>
        <p:spPr>
          <a:xfrm>
            <a:off x="755600" y="3296863"/>
            <a:ext cx="22656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0" name="Google Shape;1700;p21"/>
          <p:cNvSpPr txBox="1"/>
          <p:nvPr>
            <p:ph idx="3" type="title"/>
          </p:nvPr>
        </p:nvSpPr>
        <p:spPr>
          <a:xfrm>
            <a:off x="3443604" y="2900863"/>
            <a:ext cx="22656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01" name="Google Shape;1701;p21"/>
          <p:cNvSpPr txBox="1"/>
          <p:nvPr>
            <p:ph idx="4" type="subTitle"/>
          </p:nvPr>
        </p:nvSpPr>
        <p:spPr>
          <a:xfrm>
            <a:off x="3443604" y="3296863"/>
            <a:ext cx="22656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2" name="Google Shape;1702;p21"/>
          <p:cNvSpPr txBox="1"/>
          <p:nvPr>
            <p:ph idx="5" type="title"/>
          </p:nvPr>
        </p:nvSpPr>
        <p:spPr>
          <a:xfrm>
            <a:off x="6132644" y="2900863"/>
            <a:ext cx="22656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03" name="Google Shape;1703;p21"/>
          <p:cNvSpPr txBox="1"/>
          <p:nvPr>
            <p:ph idx="6" type="subTitle"/>
          </p:nvPr>
        </p:nvSpPr>
        <p:spPr>
          <a:xfrm>
            <a:off x="6132644" y="3296863"/>
            <a:ext cx="22656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704" name="Google Shape;1704;p21"/>
          <p:cNvGrpSpPr/>
          <p:nvPr/>
        </p:nvGrpSpPr>
        <p:grpSpPr>
          <a:xfrm>
            <a:off x="-7" y="-76201"/>
            <a:ext cx="586800" cy="1284425"/>
            <a:chOff x="-7" y="-76201"/>
            <a:chExt cx="586800" cy="1284425"/>
          </a:xfrm>
        </p:grpSpPr>
        <p:sp>
          <p:nvSpPr>
            <p:cNvPr id="1705" name="Google Shape;1705;p21"/>
            <p:cNvSpPr/>
            <p:nvPr/>
          </p:nvSpPr>
          <p:spPr>
            <a:xfrm flipH="1">
              <a:off x="-7" y="-762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6" name="Google Shape;1706;p21"/>
            <p:cNvGrpSpPr/>
            <p:nvPr/>
          </p:nvGrpSpPr>
          <p:grpSpPr>
            <a:xfrm flipH="1" rot="5400000">
              <a:off x="-148228" y="320574"/>
              <a:ext cx="883262" cy="242091"/>
              <a:chOff x="2300350" y="2601250"/>
              <a:chExt cx="2275275" cy="623625"/>
            </a:xfrm>
          </p:grpSpPr>
          <p:sp>
            <p:nvSpPr>
              <p:cNvPr id="1707" name="Google Shape;1707;p2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13" name="Google Shape;1713;p21"/>
          <p:cNvGrpSpPr/>
          <p:nvPr/>
        </p:nvGrpSpPr>
        <p:grpSpPr>
          <a:xfrm rot="5400000">
            <a:off x="54450" y="1665375"/>
            <a:ext cx="98902" cy="553090"/>
            <a:chOff x="4898850" y="4820550"/>
            <a:chExt cx="98902" cy="553090"/>
          </a:xfrm>
        </p:grpSpPr>
        <p:sp>
          <p:nvSpPr>
            <p:cNvPr id="1714" name="Google Shape;1714;p2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9" name="Google Shape;1719;p21"/>
          <p:cNvSpPr/>
          <p:nvPr/>
        </p:nvSpPr>
        <p:spPr>
          <a:xfrm rot="-5400000">
            <a:off x="348814" y="401862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0" name="Google Shape;1720;p21"/>
          <p:cNvGrpSpPr/>
          <p:nvPr/>
        </p:nvGrpSpPr>
        <p:grpSpPr>
          <a:xfrm flipH="1" rot="-5400000">
            <a:off x="7907216" y="4455774"/>
            <a:ext cx="1823016" cy="296643"/>
            <a:chOff x="7857346" y="3902355"/>
            <a:chExt cx="1823016" cy="296643"/>
          </a:xfrm>
        </p:grpSpPr>
        <p:sp>
          <p:nvSpPr>
            <p:cNvPr id="1721" name="Google Shape;1721;p2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1"/>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1"/>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1"/>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7" name="Google Shape;1727;p21"/>
          <p:cNvGrpSpPr/>
          <p:nvPr/>
        </p:nvGrpSpPr>
        <p:grpSpPr>
          <a:xfrm flipH="1">
            <a:off x="7120557" y="-107958"/>
            <a:ext cx="1520982" cy="302065"/>
            <a:chOff x="5642557" y="-150670"/>
            <a:chExt cx="1520982" cy="302065"/>
          </a:xfrm>
        </p:grpSpPr>
        <p:sp>
          <p:nvSpPr>
            <p:cNvPr id="1728" name="Google Shape;1728;p21"/>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1"/>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1"/>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1"/>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1"/>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3" name="Google Shape;1733;p21"/>
          <p:cNvGrpSpPr/>
          <p:nvPr/>
        </p:nvGrpSpPr>
        <p:grpSpPr>
          <a:xfrm>
            <a:off x="8455187" y="1287478"/>
            <a:ext cx="883262" cy="242091"/>
            <a:chOff x="2300350" y="2601250"/>
            <a:chExt cx="2275275" cy="623625"/>
          </a:xfrm>
        </p:grpSpPr>
        <p:sp>
          <p:nvSpPr>
            <p:cNvPr id="1734" name="Google Shape;1734;p2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6">
    <p:spTree>
      <p:nvGrpSpPr>
        <p:cNvPr id="1740" name="Shape 1740"/>
        <p:cNvGrpSpPr/>
        <p:nvPr/>
      </p:nvGrpSpPr>
      <p:grpSpPr>
        <a:xfrm>
          <a:off x="0" y="0"/>
          <a:ext cx="0" cy="0"/>
          <a:chOff x="0" y="0"/>
          <a:chExt cx="0" cy="0"/>
        </a:xfrm>
      </p:grpSpPr>
      <p:grpSp>
        <p:nvGrpSpPr>
          <p:cNvPr id="1741" name="Google Shape;1741;p22"/>
          <p:cNvGrpSpPr/>
          <p:nvPr/>
        </p:nvGrpSpPr>
        <p:grpSpPr>
          <a:xfrm>
            <a:off x="-24" y="-27"/>
            <a:ext cx="9143711" cy="5143338"/>
            <a:chOff x="597550" y="708125"/>
            <a:chExt cx="6449225" cy="4193850"/>
          </a:xfrm>
        </p:grpSpPr>
        <p:sp>
          <p:nvSpPr>
            <p:cNvPr id="1742" name="Google Shape;1742;p22"/>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2"/>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2"/>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2"/>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2"/>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2"/>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2"/>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2"/>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2"/>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2"/>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2"/>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2"/>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2"/>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2"/>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2"/>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2"/>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2"/>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2"/>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2"/>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2"/>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2"/>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2"/>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2"/>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2"/>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2"/>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2"/>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2"/>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2"/>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2"/>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2"/>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2"/>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2"/>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2"/>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2"/>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2"/>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2"/>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2"/>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2"/>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0" name="Google Shape;1780;p22"/>
          <p:cNvSpPr txBox="1"/>
          <p:nvPr>
            <p:ph type="title"/>
          </p:nvPr>
        </p:nvSpPr>
        <p:spPr>
          <a:xfrm>
            <a:off x="2246574" y="1636039"/>
            <a:ext cx="20193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81" name="Google Shape;1781;p22"/>
          <p:cNvSpPr txBox="1"/>
          <p:nvPr>
            <p:ph idx="1" type="subTitle"/>
          </p:nvPr>
        </p:nvSpPr>
        <p:spPr>
          <a:xfrm>
            <a:off x="2123424" y="2032039"/>
            <a:ext cx="2265600" cy="53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2" name="Google Shape;1782;p22"/>
          <p:cNvSpPr txBox="1"/>
          <p:nvPr>
            <p:ph idx="2" type="title"/>
          </p:nvPr>
        </p:nvSpPr>
        <p:spPr>
          <a:xfrm>
            <a:off x="6172578" y="1636039"/>
            <a:ext cx="20193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83" name="Google Shape;1783;p22"/>
          <p:cNvSpPr txBox="1"/>
          <p:nvPr>
            <p:ph idx="3" type="subTitle"/>
          </p:nvPr>
        </p:nvSpPr>
        <p:spPr>
          <a:xfrm>
            <a:off x="6049428" y="2032039"/>
            <a:ext cx="2265600" cy="53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4" name="Google Shape;1784;p22"/>
          <p:cNvSpPr txBox="1"/>
          <p:nvPr>
            <p:ph idx="4" type="title"/>
          </p:nvPr>
        </p:nvSpPr>
        <p:spPr>
          <a:xfrm>
            <a:off x="2204274" y="3315400"/>
            <a:ext cx="2103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85" name="Google Shape;1785;p22"/>
          <p:cNvSpPr txBox="1"/>
          <p:nvPr>
            <p:ph idx="5" type="subTitle"/>
          </p:nvPr>
        </p:nvSpPr>
        <p:spPr>
          <a:xfrm>
            <a:off x="2123424" y="3711400"/>
            <a:ext cx="2265600" cy="53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6" name="Google Shape;1786;p22"/>
          <p:cNvSpPr txBox="1"/>
          <p:nvPr>
            <p:ph idx="6" type="title"/>
          </p:nvPr>
        </p:nvSpPr>
        <p:spPr>
          <a:xfrm>
            <a:off x="6172578" y="3315400"/>
            <a:ext cx="20193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87" name="Google Shape;1787;p22"/>
          <p:cNvSpPr txBox="1"/>
          <p:nvPr>
            <p:ph idx="7" type="subTitle"/>
          </p:nvPr>
        </p:nvSpPr>
        <p:spPr>
          <a:xfrm>
            <a:off x="6049428" y="3711400"/>
            <a:ext cx="2265600" cy="53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8" name="Google Shape;1788;p22"/>
          <p:cNvSpPr/>
          <p:nvPr/>
        </p:nvSpPr>
        <p:spPr>
          <a:xfrm>
            <a:off x="7" y="-9920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9" name="Google Shape;1789;p22"/>
          <p:cNvGrpSpPr/>
          <p:nvPr/>
        </p:nvGrpSpPr>
        <p:grpSpPr>
          <a:xfrm>
            <a:off x="-500742" y="161244"/>
            <a:ext cx="1520982" cy="302065"/>
            <a:chOff x="5642557" y="-150670"/>
            <a:chExt cx="1520982" cy="302065"/>
          </a:xfrm>
        </p:grpSpPr>
        <p:sp>
          <p:nvSpPr>
            <p:cNvPr id="1790" name="Google Shape;1790;p22"/>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2"/>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2"/>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2"/>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2"/>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5" name="Google Shape;1795;p22"/>
          <p:cNvGrpSpPr/>
          <p:nvPr/>
        </p:nvGrpSpPr>
        <p:grpSpPr>
          <a:xfrm rot="5400000">
            <a:off x="85100" y="2002025"/>
            <a:ext cx="98902" cy="553090"/>
            <a:chOff x="4898850" y="4820550"/>
            <a:chExt cx="98902" cy="553090"/>
          </a:xfrm>
        </p:grpSpPr>
        <p:sp>
          <p:nvSpPr>
            <p:cNvPr id="1796" name="Google Shape;1796;p2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1" name="Google Shape;1801;p22"/>
          <p:cNvGrpSpPr/>
          <p:nvPr/>
        </p:nvGrpSpPr>
        <p:grpSpPr>
          <a:xfrm flipH="1">
            <a:off x="5072421" y="4999731"/>
            <a:ext cx="1823016" cy="196994"/>
            <a:chOff x="7857346" y="4002005"/>
            <a:chExt cx="1823016" cy="196994"/>
          </a:xfrm>
        </p:grpSpPr>
        <p:sp>
          <p:nvSpPr>
            <p:cNvPr id="1802" name="Google Shape;1802;p22"/>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2"/>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2"/>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5" name="Google Shape;1805;p22"/>
          <p:cNvSpPr/>
          <p:nvPr/>
        </p:nvSpPr>
        <p:spPr>
          <a:xfrm rot="-5400000">
            <a:off x="348812" y="419572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6" name="Google Shape;1806;p22"/>
          <p:cNvGrpSpPr/>
          <p:nvPr/>
        </p:nvGrpSpPr>
        <p:grpSpPr>
          <a:xfrm rot="5400000">
            <a:off x="9019112" y="1314150"/>
            <a:ext cx="98902" cy="553090"/>
            <a:chOff x="4898850" y="4820550"/>
            <a:chExt cx="98902" cy="553090"/>
          </a:xfrm>
        </p:grpSpPr>
        <p:sp>
          <p:nvSpPr>
            <p:cNvPr id="1807" name="Google Shape;1807;p2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2" name="Google Shape;1812;p2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3" name="Google Shape;1813;p22"/>
          <p:cNvGrpSpPr/>
          <p:nvPr/>
        </p:nvGrpSpPr>
        <p:grpSpPr>
          <a:xfrm>
            <a:off x="5072076" y="284994"/>
            <a:ext cx="1252897" cy="51000"/>
            <a:chOff x="2915381" y="4104819"/>
            <a:chExt cx="1252897" cy="51000"/>
          </a:xfrm>
        </p:grpSpPr>
        <p:sp>
          <p:nvSpPr>
            <p:cNvPr id="1814" name="Google Shape;1814;p22"/>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2"/>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2"/>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2"/>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2"/>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2"/>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2"/>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2"/>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2"/>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2"/>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2"/>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2"/>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2"/>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2"/>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8" name="Google Shape;1828;p22"/>
          <p:cNvGrpSpPr/>
          <p:nvPr/>
        </p:nvGrpSpPr>
        <p:grpSpPr>
          <a:xfrm>
            <a:off x="8557211" y="3859075"/>
            <a:ext cx="586800" cy="1523237"/>
            <a:chOff x="8557211" y="3859075"/>
            <a:chExt cx="586800" cy="1523237"/>
          </a:xfrm>
        </p:grpSpPr>
        <p:sp>
          <p:nvSpPr>
            <p:cNvPr id="1829" name="Google Shape;1829;p2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0" name="Google Shape;1830;p22"/>
            <p:cNvGrpSpPr/>
            <p:nvPr/>
          </p:nvGrpSpPr>
          <p:grpSpPr>
            <a:xfrm rot="5400000">
              <a:off x="8297605" y="4762340"/>
              <a:ext cx="1105976" cy="133969"/>
              <a:chOff x="8183182" y="663852"/>
              <a:chExt cx="1475028" cy="178673"/>
            </a:xfrm>
          </p:grpSpPr>
          <p:grpSp>
            <p:nvGrpSpPr>
              <p:cNvPr id="1831" name="Google Shape;1831;p22"/>
              <p:cNvGrpSpPr/>
              <p:nvPr/>
            </p:nvGrpSpPr>
            <p:grpSpPr>
              <a:xfrm>
                <a:off x="8183182" y="774425"/>
                <a:ext cx="1178025" cy="68100"/>
                <a:chOff x="2024450" y="204150"/>
                <a:chExt cx="1178025" cy="68100"/>
              </a:xfrm>
            </p:grpSpPr>
            <p:sp>
              <p:nvSpPr>
                <p:cNvPr id="1832" name="Google Shape;1832;p2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22"/>
              <p:cNvGrpSpPr/>
              <p:nvPr/>
            </p:nvGrpSpPr>
            <p:grpSpPr>
              <a:xfrm>
                <a:off x="8480185" y="663852"/>
                <a:ext cx="1178025" cy="68100"/>
                <a:chOff x="2024450" y="204150"/>
                <a:chExt cx="1178025" cy="68100"/>
              </a:xfrm>
            </p:grpSpPr>
            <p:sp>
              <p:nvSpPr>
                <p:cNvPr id="1843" name="Google Shape;1843;p2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853" name="Google Shape;1853;p22"/>
          <p:cNvSpPr txBox="1"/>
          <p:nvPr>
            <p:ph idx="8" type="title"/>
          </p:nvPr>
        </p:nvSpPr>
        <p:spPr>
          <a:xfrm>
            <a:off x="713100" y="539400"/>
            <a:ext cx="771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7">
    <p:spTree>
      <p:nvGrpSpPr>
        <p:cNvPr id="1854" name="Shape 1854"/>
        <p:cNvGrpSpPr/>
        <p:nvPr/>
      </p:nvGrpSpPr>
      <p:grpSpPr>
        <a:xfrm>
          <a:off x="0" y="0"/>
          <a:ext cx="0" cy="0"/>
          <a:chOff x="0" y="0"/>
          <a:chExt cx="0" cy="0"/>
        </a:xfrm>
      </p:grpSpPr>
      <p:grpSp>
        <p:nvGrpSpPr>
          <p:cNvPr id="1855" name="Google Shape;1855;p23"/>
          <p:cNvGrpSpPr/>
          <p:nvPr/>
        </p:nvGrpSpPr>
        <p:grpSpPr>
          <a:xfrm>
            <a:off x="-24" y="-27"/>
            <a:ext cx="9143711" cy="5143338"/>
            <a:chOff x="597550" y="708125"/>
            <a:chExt cx="6449225" cy="4193850"/>
          </a:xfrm>
        </p:grpSpPr>
        <p:sp>
          <p:nvSpPr>
            <p:cNvPr id="1856" name="Google Shape;1856;p23"/>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3"/>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3"/>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3"/>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3"/>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3"/>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3"/>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3"/>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3"/>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3"/>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3"/>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3"/>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3"/>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3"/>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3"/>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3"/>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3"/>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3"/>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3"/>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3"/>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3"/>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3"/>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3"/>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3"/>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3"/>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3"/>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3"/>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3"/>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3"/>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3"/>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3"/>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3"/>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3"/>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3"/>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3"/>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3"/>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3"/>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3"/>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4" name="Google Shape;1894;p23"/>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95" name="Google Shape;1895;p23"/>
          <p:cNvSpPr txBox="1"/>
          <p:nvPr>
            <p:ph idx="2" type="title"/>
          </p:nvPr>
        </p:nvSpPr>
        <p:spPr>
          <a:xfrm>
            <a:off x="2152068" y="1512817"/>
            <a:ext cx="1827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96" name="Google Shape;1896;p23"/>
          <p:cNvSpPr txBox="1"/>
          <p:nvPr>
            <p:ph idx="1" type="subTitle"/>
          </p:nvPr>
        </p:nvSpPr>
        <p:spPr>
          <a:xfrm>
            <a:off x="1992918" y="1911375"/>
            <a:ext cx="2146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97" name="Google Shape;1897;p23"/>
          <p:cNvSpPr txBox="1"/>
          <p:nvPr>
            <p:ph idx="3" type="title"/>
          </p:nvPr>
        </p:nvSpPr>
        <p:spPr>
          <a:xfrm>
            <a:off x="2152068" y="2624681"/>
            <a:ext cx="1827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98" name="Google Shape;1898;p23"/>
          <p:cNvSpPr txBox="1"/>
          <p:nvPr>
            <p:ph idx="4" type="subTitle"/>
          </p:nvPr>
        </p:nvSpPr>
        <p:spPr>
          <a:xfrm>
            <a:off x="1992918" y="3019025"/>
            <a:ext cx="2146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99" name="Google Shape;1899;p23"/>
          <p:cNvSpPr txBox="1"/>
          <p:nvPr>
            <p:ph idx="5" type="title"/>
          </p:nvPr>
        </p:nvSpPr>
        <p:spPr>
          <a:xfrm>
            <a:off x="6055343" y="2624681"/>
            <a:ext cx="1827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900" name="Google Shape;1900;p23"/>
          <p:cNvSpPr txBox="1"/>
          <p:nvPr>
            <p:ph idx="6" type="subTitle"/>
          </p:nvPr>
        </p:nvSpPr>
        <p:spPr>
          <a:xfrm>
            <a:off x="5896193" y="3019032"/>
            <a:ext cx="2146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1" name="Google Shape;1901;p23"/>
          <p:cNvSpPr txBox="1"/>
          <p:nvPr>
            <p:ph idx="7" type="title"/>
          </p:nvPr>
        </p:nvSpPr>
        <p:spPr>
          <a:xfrm>
            <a:off x="6055343" y="1512817"/>
            <a:ext cx="1827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902" name="Google Shape;1902;p23"/>
          <p:cNvSpPr txBox="1"/>
          <p:nvPr>
            <p:ph idx="8" type="subTitle"/>
          </p:nvPr>
        </p:nvSpPr>
        <p:spPr>
          <a:xfrm>
            <a:off x="5896193" y="1911375"/>
            <a:ext cx="2146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3" name="Google Shape;1903;p23"/>
          <p:cNvSpPr txBox="1"/>
          <p:nvPr>
            <p:ph idx="9" type="title"/>
          </p:nvPr>
        </p:nvSpPr>
        <p:spPr>
          <a:xfrm>
            <a:off x="2152068" y="3733187"/>
            <a:ext cx="1827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904" name="Google Shape;1904;p23"/>
          <p:cNvSpPr txBox="1"/>
          <p:nvPr>
            <p:ph idx="13" type="subTitle"/>
          </p:nvPr>
        </p:nvSpPr>
        <p:spPr>
          <a:xfrm>
            <a:off x="1992918" y="4126675"/>
            <a:ext cx="2146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5" name="Google Shape;1905;p23"/>
          <p:cNvSpPr txBox="1"/>
          <p:nvPr>
            <p:ph idx="14" type="title"/>
          </p:nvPr>
        </p:nvSpPr>
        <p:spPr>
          <a:xfrm>
            <a:off x="6055343" y="3733187"/>
            <a:ext cx="18279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906" name="Google Shape;1906;p23"/>
          <p:cNvSpPr txBox="1"/>
          <p:nvPr>
            <p:ph idx="15" type="subTitle"/>
          </p:nvPr>
        </p:nvSpPr>
        <p:spPr>
          <a:xfrm>
            <a:off x="5896193" y="4126677"/>
            <a:ext cx="21462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7" name="Google Shape;1907;p23"/>
          <p:cNvSpPr/>
          <p:nvPr/>
        </p:nvSpPr>
        <p:spPr>
          <a:xfrm>
            <a:off x="1455" y="-8885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8" name="Google Shape;1908;p23"/>
          <p:cNvGrpSpPr/>
          <p:nvPr/>
        </p:nvGrpSpPr>
        <p:grpSpPr>
          <a:xfrm rot="-5400000">
            <a:off x="-146785" y="231721"/>
            <a:ext cx="883262" cy="242091"/>
            <a:chOff x="2300350" y="2601250"/>
            <a:chExt cx="2275275" cy="623625"/>
          </a:xfrm>
        </p:grpSpPr>
        <p:sp>
          <p:nvSpPr>
            <p:cNvPr id="1909" name="Google Shape;1909;p2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5" name="Google Shape;1915;p23"/>
          <p:cNvGrpSpPr/>
          <p:nvPr/>
        </p:nvGrpSpPr>
        <p:grpSpPr>
          <a:xfrm>
            <a:off x="1685767" y="463191"/>
            <a:ext cx="1105976" cy="133969"/>
            <a:chOff x="8183182" y="663852"/>
            <a:chExt cx="1475028" cy="178673"/>
          </a:xfrm>
        </p:grpSpPr>
        <p:grpSp>
          <p:nvGrpSpPr>
            <p:cNvPr id="1916" name="Google Shape;1916;p23"/>
            <p:cNvGrpSpPr/>
            <p:nvPr/>
          </p:nvGrpSpPr>
          <p:grpSpPr>
            <a:xfrm>
              <a:off x="8183182" y="774425"/>
              <a:ext cx="1178025" cy="68100"/>
              <a:chOff x="2024450" y="204150"/>
              <a:chExt cx="1178025" cy="68100"/>
            </a:xfrm>
          </p:grpSpPr>
          <p:sp>
            <p:nvSpPr>
              <p:cNvPr id="1917" name="Google Shape;1917;p2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7" name="Google Shape;1927;p23"/>
            <p:cNvGrpSpPr/>
            <p:nvPr/>
          </p:nvGrpSpPr>
          <p:grpSpPr>
            <a:xfrm>
              <a:off x="8480185" y="663852"/>
              <a:ext cx="1178025" cy="68100"/>
              <a:chOff x="2024450" y="204150"/>
              <a:chExt cx="1178025" cy="68100"/>
            </a:xfrm>
          </p:grpSpPr>
          <p:sp>
            <p:nvSpPr>
              <p:cNvPr id="1928" name="Google Shape;1928;p2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38" name="Google Shape;1938;p23"/>
          <p:cNvSpPr/>
          <p:nvPr/>
        </p:nvSpPr>
        <p:spPr>
          <a:xfrm flipH="1">
            <a:off x="8167370" y="7562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3"/>
          <p:cNvSpPr/>
          <p:nvPr/>
        </p:nvSpPr>
        <p:spPr>
          <a:xfrm flipH="1">
            <a:off x="7864270" y="4769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0" name="Google Shape;1940;p23"/>
          <p:cNvGrpSpPr/>
          <p:nvPr/>
        </p:nvGrpSpPr>
        <p:grpSpPr>
          <a:xfrm rot="5400000">
            <a:off x="6864300" y="-51175"/>
            <a:ext cx="98902" cy="553090"/>
            <a:chOff x="4898850" y="4820550"/>
            <a:chExt cx="98902" cy="553090"/>
          </a:xfrm>
        </p:grpSpPr>
        <p:sp>
          <p:nvSpPr>
            <p:cNvPr id="1941" name="Google Shape;1941;p2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6" name="Google Shape;1946;p23"/>
          <p:cNvGrpSpPr/>
          <p:nvPr/>
        </p:nvGrpSpPr>
        <p:grpSpPr>
          <a:xfrm rot="5400000">
            <a:off x="975" y="4180500"/>
            <a:ext cx="98902" cy="553090"/>
            <a:chOff x="4898850" y="4820550"/>
            <a:chExt cx="98902" cy="553090"/>
          </a:xfrm>
        </p:grpSpPr>
        <p:sp>
          <p:nvSpPr>
            <p:cNvPr id="1947" name="Google Shape;1947;p2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2" name="Google Shape;1952;p23"/>
          <p:cNvGrpSpPr/>
          <p:nvPr/>
        </p:nvGrpSpPr>
        <p:grpSpPr>
          <a:xfrm flipH="1">
            <a:off x="-799254" y="4748605"/>
            <a:ext cx="1823016" cy="196994"/>
            <a:chOff x="7857346" y="4002005"/>
            <a:chExt cx="1823016" cy="196994"/>
          </a:xfrm>
        </p:grpSpPr>
        <p:sp>
          <p:nvSpPr>
            <p:cNvPr id="1953" name="Google Shape;1953;p23"/>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3"/>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3"/>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6" name="Google Shape;1956;p23"/>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7" name="Google Shape;1957;p23"/>
          <p:cNvGrpSpPr/>
          <p:nvPr/>
        </p:nvGrpSpPr>
        <p:grpSpPr>
          <a:xfrm rot="5400000">
            <a:off x="8520259" y="4079074"/>
            <a:ext cx="302065" cy="1520982"/>
            <a:chOff x="-108754" y="2690919"/>
            <a:chExt cx="302065" cy="1520982"/>
          </a:xfrm>
        </p:grpSpPr>
        <p:sp>
          <p:nvSpPr>
            <p:cNvPr id="1958" name="Google Shape;1958;p23"/>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3"/>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3"/>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3"/>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3"/>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3" name="Google Shape;1963;p23"/>
          <p:cNvGrpSpPr/>
          <p:nvPr/>
        </p:nvGrpSpPr>
        <p:grpSpPr>
          <a:xfrm>
            <a:off x="3945551" y="4775319"/>
            <a:ext cx="1252897" cy="51000"/>
            <a:chOff x="2915381" y="4104819"/>
            <a:chExt cx="1252897" cy="51000"/>
          </a:xfrm>
        </p:grpSpPr>
        <p:sp>
          <p:nvSpPr>
            <p:cNvPr id="1964" name="Google Shape;1964;p23"/>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3"/>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3"/>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3"/>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3"/>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3"/>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3"/>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3"/>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3"/>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3"/>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3"/>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3"/>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3"/>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3"/>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5">
    <p:spTree>
      <p:nvGrpSpPr>
        <p:cNvPr id="1978" name="Shape 1978"/>
        <p:cNvGrpSpPr/>
        <p:nvPr/>
      </p:nvGrpSpPr>
      <p:grpSpPr>
        <a:xfrm>
          <a:off x="0" y="0"/>
          <a:ext cx="0" cy="0"/>
          <a:chOff x="0" y="0"/>
          <a:chExt cx="0" cy="0"/>
        </a:xfrm>
      </p:grpSpPr>
      <p:grpSp>
        <p:nvGrpSpPr>
          <p:cNvPr id="1979" name="Google Shape;1979;p24"/>
          <p:cNvGrpSpPr/>
          <p:nvPr/>
        </p:nvGrpSpPr>
        <p:grpSpPr>
          <a:xfrm>
            <a:off x="-24" y="-27"/>
            <a:ext cx="9143711" cy="5143338"/>
            <a:chOff x="597550" y="708125"/>
            <a:chExt cx="6449225" cy="4193850"/>
          </a:xfrm>
        </p:grpSpPr>
        <p:sp>
          <p:nvSpPr>
            <p:cNvPr id="1980" name="Google Shape;1980;p24"/>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4"/>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4"/>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4"/>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4"/>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4"/>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4"/>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4"/>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4"/>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4"/>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4"/>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4"/>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4"/>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4"/>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4"/>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4"/>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4"/>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4"/>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4"/>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4"/>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4"/>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4"/>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4"/>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4"/>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4"/>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4"/>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4"/>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4"/>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4"/>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4"/>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4"/>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4"/>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4"/>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4"/>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4"/>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4"/>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4"/>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4"/>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8" name="Google Shape;2018;p24"/>
          <p:cNvGrpSpPr/>
          <p:nvPr/>
        </p:nvGrpSpPr>
        <p:grpSpPr>
          <a:xfrm>
            <a:off x="4674957" y="4956042"/>
            <a:ext cx="1520982" cy="302065"/>
            <a:chOff x="5642557" y="-150670"/>
            <a:chExt cx="1520982" cy="302065"/>
          </a:xfrm>
        </p:grpSpPr>
        <p:sp>
          <p:nvSpPr>
            <p:cNvPr id="2019" name="Google Shape;2019;p24"/>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4"/>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4"/>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4"/>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4"/>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4" name="Google Shape;2024;p24"/>
          <p:cNvGrpSpPr/>
          <p:nvPr/>
        </p:nvGrpSpPr>
        <p:grpSpPr>
          <a:xfrm rot="5400000">
            <a:off x="85100" y="2306825"/>
            <a:ext cx="98902" cy="553090"/>
            <a:chOff x="4898850" y="4820550"/>
            <a:chExt cx="98902" cy="553090"/>
          </a:xfrm>
        </p:grpSpPr>
        <p:sp>
          <p:nvSpPr>
            <p:cNvPr id="2025" name="Google Shape;2025;p2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0" name="Google Shape;2030;p24"/>
          <p:cNvGrpSpPr/>
          <p:nvPr/>
        </p:nvGrpSpPr>
        <p:grpSpPr>
          <a:xfrm>
            <a:off x="-1744592" y="3592129"/>
            <a:ext cx="2297800" cy="347400"/>
            <a:chOff x="-1439792" y="3592129"/>
            <a:chExt cx="2297800" cy="347400"/>
          </a:xfrm>
        </p:grpSpPr>
        <p:sp>
          <p:nvSpPr>
            <p:cNvPr id="2031" name="Google Shape;2031;p24"/>
            <p:cNvSpPr/>
            <p:nvPr/>
          </p:nvSpPr>
          <p:spPr>
            <a:xfrm>
              <a:off x="-1439792" y="38714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4"/>
            <p:cNvSpPr/>
            <p:nvPr/>
          </p:nvSpPr>
          <p:spPr>
            <a:xfrm>
              <a:off x="-1136692" y="35921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3" name="Google Shape;2033;p24"/>
          <p:cNvSpPr/>
          <p:nvPr/>
        </p:nvSpPr>
        <p:spPr>
          <a:xfrm rot="10800000">
            <a:off x="414162" y="446566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4" name="Google Shape;2034;p24"/>
          <p:cNvGrpSpPr/>
          <p:nvPr/>
        </p:nvGrpSpPr>
        <p:grpSpPr>
          <a:xfrm>
            <a:off x="-222733" y="225814"/>
            <a:ext cx="1507157" cy="586800"/>
            <a:chOff x="-222733" y="225814"/>
            <a:chExt cx="1507157" cy="586800"/>
          </a:xfrm>
        </p:grpSpPr>
        <p:sp>
          <p:nvSpPr>
            <p:cNvPr id="2035" name="Google Shape;2035;p24"/>
            <p:cNvSpPr/>
            <p:nvPr/>
          </p:nvSpPr>
          <p:spPr>
            <a:xfrm rot="-5400000">
              <a:off x="348812" y="-12299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6" name="Google Shape;2036;p24"/>
            <p:cNvGrpSpPr/>
            <p:nvPr/>
          </p:nvGrpSpPr>
          <p:grpSpPr>
            <a:xfrm>
              <a:off x="-222733" y="452241"/>
              <a:ext cx="1105976" cy="133969"/>
              <a:chOff x="8183182" y="663852"/>
              <a:chExt cx="1475028" cy="178673"/>
            </a:xfrm>
          </p:grpSpPr>
          <p:grpSp>
            <p:nvGrpSpPr>
              <p:cNvPr id="2037" name="Google Shape;2037;p24"/>
              <p:cNvGrpSpPr/>
              <p:nvPr/>
            </p:nvGrpSpPr>
            <p:grpSpPr>
              <a:xfrm>
                <a:off x="8183182" y="774425"/>
                <a:ext cx="1178025" cy="68100"/>
                <a:chOff x="2024450" y="204150"/>
                <a:chExt cx="1178025" cy="68100"/>
              </a:xfrm>
            </p:grpSpPr>
            <p:sp>
              <p:nvSpPr>
                <p:cNvPr id="2038" name="Google Shape;2038;p2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8" name="Google Shape;2048;p24"/>
              <p:cNvGrpSpPr/>
              <p:nvPr/>
            </p:nvGrpSpPr>
            <p:grpSpPr>
              <a:xfrm>
                <a:off x="8480185" y="663852"/>
                <a:ext cx="1178025" cy="68100"/>
                <a:chOff x="2024450" y="204150"/>
                <a:chExt cx="1178025" cy="68100"/>
              </a:xfrm>
            </p:grpSpPr>
            <p:sp>
              <p:nvSpPr>
                <p:cNvPr id="2049" name="Google Shape;2049;p2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059" name="Google Shape;2059;p24"/>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0" name="Google Shape;2060;p24"/>
          <p:cNvGrpSpPr/>
          <p:nvPr/>
        </p:nvGrpSpPr>
        <p:grpSpPr>
          <a:xfrm>
            <a:off x="8041407" y="183762"/>
            <a:ext cx="1520982" cy="302065"/>
            <a:chOff x="5642557" y="-150670"/>
            <a:chExt cx="1520982" cy="302065"/>
          </a:xfrm>
        </p:grpSpPr>
        <p:sp>
          <p:nvSpPr>
            <p:cNvPr id="2061" name="Google Shape;2061;p24"/>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4"/>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4"/>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4"/>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4"/>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6" name="Google Shape;2066;p24"/>
          <p:cNvGrpSpPr/>
          <p:nvPr/>
        </p:nvGrpSpPr>
        <p:grpSpPr>
          <a:xfrm rot="5400000">
            <a:off x="8360264" y="2845229"/>
            <a:ext cx="883262" cy="242091"/>
            <a:chOff x="2300350" y="2601250"/>
            <a:chExt cx="2275275" cy="623625"/>
          </a:xfrm>
        </p:grpSpPr>
        <p:sp>
          <p:nvSpPr>
            <p:cNvPr id="2067" name="Google Shape;2067;p2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3" name="Google Shape;2073;p24"/>
          <p:cNvGrpSpPr/>
          <p:nvPr/>
        </p:nvGrpSpPr>
        <p:grpSpPr>
          <a:xfrm>
            <a:off x="8267392" y="4678866"/>
            <a:ext cx="1105976" cy="133969"/>
            <a:chOff x="8183182" y="663852"/>
            <a:chExt cx="1475028" cy="178673"/>
          </a:xfrm>
        </p:grpSpPr>
        <p:grpSp>
          <p:nvGrpSpPr>
            <p:cNvPr id="2074" name="Google Shape;2074;p24"/>
            <p:cNvGrpSpPr/>
            <p:nvPr/>
          </p:nvGrpSpPr>
          <p:grpSpPr>
            <a:xfrm>
              <a:off x="8183182" y="774425"/>
              <a:ext cx="1178025" cy="68100"/>
              <a:chOff x="2024450" y="204150"/>
              <a:chExt cx="1178025" cy="68100"/>
            </a:xfrm>
          </p:grpSpPr>
          <p:sp>
            <p:nvSpPr>
              <p:cNvPr id="2075" name="Google Shape;2075;p2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5" name="Google Shape;2085;p24"/>
            <p:cNvGrpSpPr/>
            <p:nvPr/>
          </p:nvGrpSpPr>
          <p:grpSpPr>
            <a:xfrm>
              <a:off x="8480185" y="663852"/>
              <a:ext cx="1178025" cy="68100"/>
              <a:chOff x="2024450" y="204150"/>
              <a:chExt cx="1178025" cy="68100"/>
            </a:xfrm>
          </p:grpSpPr>
          <p:sp>
            <p:nvSpPr>
              <p:cNvPr id="2086" name="Google Shape;2086;p2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96" name="Google Shape;2096;p24"/>
          <p:cNvGrpSpPr/>
          <p:nvPr/>
        </p:nvGrpSpPr>
        <p:grpSpPr>
          <a:xfrm>
            <a:off x="5023301" y="238994"/>
            <a:ext cx="1252897" cy="51000"/>
            <a:chOff x="2915381" y="4104819"/>
            <a:chExt cx="1252897" cy="51000"/>
          </a:xfrm>
        </p:grpSpPr>
        <p:sp>
          <p:nvSpPr>
            <p:cNvPr id="2097" name="Google Shape;2097;p24"/>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4"/>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4"/>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4"/>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4"/>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4"/>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4"/>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4"/>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4"/>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4"/>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4"/>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4"/>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4"/>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4"/>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1" name="Google Shape;2111;p24"/>
          <p:cNvSpPr txBox="1"/>
          <p:nvPr>
            <p:ph type="title"/>
          </p:nvPr>
        </p:nvSpPr>
        <p:spPr>
          <a:xfrm>
            <a:off x="713100" y="539400"/>
            <a:ext cx="7717800" cy="572700"/>
          </a:xfrm>
          <a:prstGeom prst="rect">
            <a:avLst/>
          </a:prstGeom>
          <a:effectLst>
            <a:outerShdw blurRad="8572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4">
    <p:spTree>
      <p:nvGrpSpPr>
        <p:cNvPr id="2112" name="Shape 2112"/>
        <p:cNvGrpSpPr/>
        <p:nvPr/>
      </p:nvGrpSpPr>
      <p:grpSpPr>
        <a:xfrm>
          <a:off x="0" y="0"/>
          <a:ext cx="0" cy="0"/>
          <a:chOff x="0" y="0"/>
          <a:chExt cx="0" cy="0"/>
        </a:xfrm>
      </p:grpSpPr>
      <p:grpSp>
        <p:nvGrpSpPr>
          <p:cNvPr id="2113" name="Google Shape;2113;p25"/>
          <p:cNvGrpSpPr/>
          <p:nvPr/>
        </p:nvGrpSpPr>
        <p:grpSpPr>
          <a:xfrm>
            <a:off x="-24" y="-27"/>
            <a:ext cx="9143711" cy="5143338"/>
            <a:chOff x="597550" y="708125"/>
            <a:chExt cx="6449225" cy="4193850"/>
          </a:xfrm>
        </p:grpSpPr>
        <p:sp>
          <p:nvSpPr>
            <p:cNvPr id="2114" name="Google Shape;2114;p25"/>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5"/>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5"/>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5"/>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5"/>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5"/>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5"/>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5"/>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5"/>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5"/>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5"/>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5"/>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5"/>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5"/>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5"/>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5"/>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5"/>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5"/>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5"/>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5"/>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5"/>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5"/>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5"/>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5"/>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5"/>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5"/>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5"/>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5"/>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5"/>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5"/>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5"/>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5"/>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5"/>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5"/>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5"/>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5"/>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5"/>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5"/>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2" name="Google Shape;2152;p25"/>
          <p:cNvSpPr/>
          <p:nvPr/>
        </p:nvSpPr>
        <p:spPr>
          <a:xfrm rot="-5400000">
            <a:off x="120212" y="7293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3" name="Google Shape;2153;p25"/>
          <p:cNvGrpSpPr/>
          <p:nvPr/>
        </p:nvGrpSpPr>
        <p:grpSpPr>
          <a:xfrm rot="5400000">
            <a:off x="85100" y="3657925"/>
            <a:ext cx="98902" cy="553090"/>
            <a:chOff x="4898850" y="4820550"/>
            <a:chExt cx="98902" cy="553090"/>
          </a:xfrm>
        </p:grpSpPr>
        <p:sp>
          <p:nvSpPr>
            <p:cNvPr id="2154" name="Google Shape;2154;p2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9" name="Google Shape;2159;p25"/>
          <p:cNvGrpSpPr/>
          <p:nvPr/>
        </p:nvGrpSpPr>
        <p:grpSpPr>
          <a:xfrm flipH="1">
            <a:off x="-538592" y="566830"/>
            <a:ext cx="1823016" cy="296643"/>
            <a:chOff x="7857346" y="3902355"/>
            <a:chExt cx="1823016" cy="296643"/>
          </a:xfrm>
        </p:grpSpPr>
        <p:sp>
          <p:nvSpPr>
            <p:cNvPr id="2160" name="Google Shape;2160;p25"/>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5"/>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5"/>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5"/>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5"/>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5"/>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6" name="Google Shape;2166;p25"/>
          <p:cNvGrpSpPr/>
          <p:nvPr/>
        </p:nvGrpSpPr>
        <p:grpSpPr>
          <a:xfrm rot="5400000">
            <a:off x="4799100" y="4593800"/>
            <a:ext cx="98902" cy="553090"/>
            <a:chOff x="4898850" y="4820550"/>
            <a:chExt cx="98902" cy="553090"/>
          </a:xfrm>
        </p:grpSpPr>
        <p:sp>
          <p:nvSpPr>
            <p:cNvPr id="2167" name="Google Shape;2167;p2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2" name="Google Shape;2172;p25"/>
          <p:cNvGrpSpPr/>
          <p:nvPr/>
        </p:nvGrpSpPr>
        <p:grpSpPr>
          <a:xfrm>
            <a:off x="432919" y="4756119"/>
            <a:ext cx="1105976" cy="133969"/>
            <a:chOff x="8183182" y="663852"/>
            <a:chExt cx="1475028" cy="178673"/>
          </a:xfrm>
        </p:grpSpPr>
        <p:grpSp>
          <p:nvGrpSpPr>
            <p:cNvPr id="2173" name="Google Shape;2173;p25"/>
            <p:cNvGrpSpPr/>
            <p:nvPr/>
          </p:nvGrpSpPr>
          <p:grpSpPr>
            <a:xfrm>
              <a:off x="8183182" y="774425"/>
              <a:ext cx="1178025" cy="68100"/>
              <a:chOff x="2024450" y="204150"/>
              <a:chExt cx="1178025" cy="68100"/>
            </a:xfrm>
          </p:grpSpPr>
          <p:sp>
            <p:nvSpPr>
              <p:cNvPr id="2174" name="Google Shape;2174;p2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4" name="Google Shape;2184;p25"/>
            <p:cNvGrpSpPr/>
            <p:nvPr/>
          </p:nvGrpSpPr>
          <p:grpSpPr>
            <a:xfrm>
              <a:off x="8480185" y="663852"/>
              <a:ext cx="1178025" cy="68100"/>
              <a:chOff x="2024450" y="204150"/>
              <a:chExt cx="1178025" cy="68100"/>
            </a:xfrm>
          </p:grpSpPr>
          <p:sp>
            <p:nvSpPr>
              <p:cNvPr id="2185" name="Google Shape;2185;p2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95" name="Google Shape;2195;p25"/>
          <p:cNvSpPr/>
          <p:nvPr/>
        </p:nvSpPr>
        <p:spPr>
          <a:xfrm rot="5400000">
            <a:off x="8279899" y="422812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5"/>
          <p:cNvSpPr/>
          <p:nvPr/>
        </p:nvSpPr>
        <p:spPr>
          <a:xfrm>
            <a:off x="8161612" y="-348808"/>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7" name="Google Shape;2197;p25"/>
          <p:cNvGrpSpPr/>
          <p:nvPr/>
        </p:nvGrpSpPr>
        <p:grpSpPr>
          <a:xfrm>
            <a:off x="8395576" y="4749303"/>
            <a:ext cx="883262" cy="242091"/>
            <a:chOff x="2300350" y="2601250"/>
            <a:chExt cx="2275275" cy="623625"/>
          </a:xfrm>
        </p:grpSpPr>
        <p:sp>
          <p:nvSpPr>
            <p:cNvPr id="2198" name="Google Shape;2198;p2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4" name="Google Shape;2204;p25"/>
          <p:cNvGrpSpPr/>
          <p:nvPr/>
        </p:nvGrpSpPr>
        <p:grpSpPr>
          <a:xfrm>
            <a:off x="5989113" y="235761"/>
            <a:ext cx="1252897" cy="51000"/>
            <a:chOff x="2915381" y="4104819"/>
            <a:chExt cx="1252897" cy="51000"/>
          </a:xfrm>
        </p:grpSpPr>
        <p:sp>
          <p:nvSpPr>
            <p:cNvPr id="2205" name="Google Shape;2205;p25"/>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5"/>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5"/>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5"/>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5"/>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5"/>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5"/>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5"/>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5"/>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5"/>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5"/>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5"/>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5"/>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5"/>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9" name="Google Shape;2219;p25"/>
          <p:cNvSpPr txBox="1"/>
          <p:nvPr>
            <p:ph type="title"/>
          </p:nvPr>
        </p:nvSpPr>
        <p:spPr>
          <a:xfrm>
            <a:off x="713100" y="539400"/>
            <a:ext cx="7717800" cy="572700"/>
          </a:xfrm>
          <a:prstGeom prst="rect">
            <a:avLst/>
          </a:prstGeom>
          <a:effectLst>
            <a:outerShdw blurRad="85725" rotWithShape="0" algn="bl">
              <a:schemeClr val="accent2">
                <a:alpha val="41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1">
    <p:spTree>
      <p:nvGrpSpPr>
        <p:cNvPr id="2220" name="Shape 2220"/>
        <p:cNvGrpSpPr/>
        <p:nvPr/>
      </p:nvGrpSpPr>
      <p:grpSpPr>
        <a:xfrm>
          <a:off x="0" y="0"/>
          <a:ext cx="0" cy="0"/>
          <a:chOff x="0" y="0"/>
          <a:chExt cx="0" cy="0"/>
        </a:xfrm>
      </p:grpSpPr>
      <p:grpSp>
        <p:nvGrpSpPr>
          <p:cNvPr id="2221" name="Google Shape;2221;p26"/>
          <p:cNvGrpSpPr/>
          <p:nvPr/>
        </p:nvGrpSpPr>
        <p:grpSpPr>
          <a:xfrm>
            <a:off x="-24" y="-27"/>
            <a:ext cx="9143711" cy="5143338"/>
            <a:chOff x="597550" y="708125"/>
            <a:chExt cx="6449225" cy="4193850"/>
          </a:xfrm>
        </p:grpSpPr>
        <p:sp>
          <p:nvSpPr>
            <p:cNvPr id="2222" name="Google Shape;2222;p26"/>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6"/>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6"/>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6"/>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6"/>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6"/>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6"/>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6"/>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6"/>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6"/>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6"/>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6"/>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6"/>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6"/>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6"/>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6"/>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6"/>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6"/>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6"/>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6"/>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6"/>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6"/>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6"/>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6"/>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6"/>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6"/>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6"/>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6"/>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6"/>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6"/>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6"/>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6"/>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6"/>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6"/>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6"/>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6"/>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6"/>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6"/>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0" name="Google Shape;2260;p26"/>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61" name="Google Shape;2261;p26"/>
          <p:cNvSpPr txBox="1"/>
          <p:nvPr>
            <p:ph idx="2" type="title"/>
          </p:nvPr>
        </p:nvSpPr>
        <p:spPr>
          <a:xfrm>
            <a:off x="841275" y="2611096"/>
            <a:ext cx="20406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262" name="Google Shape;2262;p26"/>
          <p:cNvSpPr txBox="1"/>
          <p:nvPr>
            <p:ph idx="1" type="subTitle"/>
          </p:nvPr>
        </p:nvSpPr>
        <p:spPr>
          <a:xfrm>
            <a:off x="841275" y="3019695"/>
            <a:ext cx="20406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3" name="Google Shape;2263;p26"/>
          <p:cNvSpPr txBox="1"/>
          <p:nvPr>
            <p:ph hasCustomPrompt="1" idx="3" type="title"/>
          </p:nvPr>
        </p:nvSpPr>
        <p:spPr>
          <a:xfrm>
            <a:off x="744825" y="1668255"/>
            <a:ext cx="2233500" cy="788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5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264" name="Google Shape;2264;p26"/>
          <p:cNvSpPr txBox="1"/>
          <p:nvPr>
            <p:ph idx="4" type="title"/>
          </p:nvPr>
        </p:nvSpPr>
        <p:spPr>
          <a:xfrm>
            <a:off x="3551593" y="2972975"/>
            <a:ext cx="20406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265" name="Google Shape;2265;p26"/>
          <p:cNvSpPr txBox="1"/>
          <p:nvPr>
            <p:ph idx="5" type="subTitle"/>
          </p:nvPr>
        </p:nvSpPr>
        <p:spPr>
          <a:xfrm>
            <a:off x="3551593" y="3381574"/>
            <a:ext cx="20406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6" name="Google Shape;2266;p26"/>
          <p:cNvSpPr txBox="1"/>
          <p:nvPr>
            <p:ph hasCustomPrompt="1" idx="6" type="title"/>
          </p:nvPr>
        </p:nvSpPr>
        <p:spPr>
          <a:xfrm>
            <a:off x="3455143" y="2030134"/>
            <a:ext cx="2233500" cy="788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5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267" name="Google Shape;2267;p26"/>
          <p:cNvSpPr txBox="1"/>
          <p:nvPr>
            <p:ph idx="7" type="title"/>
          </p:nvPr>
        </p:nvSpPr>
        <p:spPr>
          <a:xfrm>
            <a:off x="6261925" y="2611096"/>
            <a:ext cx="20406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268" name="Google Shape;2268;p26"/>
          <p:cNvSpPr txBox="1"/>
          <p:nvPr>
            <p:ph idx="8" type="subTitle"/>
          </p:nvPr>
        </p:nvSpPr>
        <p:spPr>
          <a:xfrm>
            <a:off x="6261925" y="3019695"/>
            <a:ext cx="20406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9" name="Google Shape;2269;p26"/>
          <p:cNvSpPr txBox="1"/>
          <p:nvPr>
            <p:ph hasCustomPrompt="1" idx="9" type="title"/>
          </p:nvPr>
        </p:nvSpPr>
        <p:spPr>
          <a:xfrm>
            <a:off x="6165475" y="1668255"/>
            <a:ext cx="2233500" cy="788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000"/>
              <a:buNone/>
              <a:defRPr sz="5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2270" name="Google Shape;2270;p26"/>
          <p:cNvGrpSpPr/>
          <p:nvPr/>
        </p:nvGrpSpPr>
        <p:grpSpPr>
          <a:xfrm>
            <a:off x="-11" y="4335989"/>
            <a:ext cx="1284435" cy="586800"/>
            <a:chOff x="-11" y="4335989"/>
            <a:chExt cx="1284435" cy="586800"/>
          </a:xfrm>
        </p:grpSpPr>
        <p:sp>
          <p:nvSpPr>
            <p:cNvPr id="2271" name="Google Shape;2271;p26"/>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2" name="Google Shape;2272;p26"/>
            <p:cNvGrpSpPr/>
            <p:nvPr/>
          </p:nvGrpSpPr>
          <p:grpSpPr>
            <a:xfrm rot="10800000">
              <a:off x="-11" y="4508353"/>
              <a:ext cx="883262" cy="242091"/>
              <a:chOff x="2300350" y="2601250"/>
              <a:chExt cx="2275275" cy="623625"/>
            </a:xfrm>
          </p:grpSpPr>
          <p:sp>
            <p:nvSpPr>
              <p:cNvPr id="2273" name="Google Shape;2273;p2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79" name="Google Shape;2279;p26"/>
          <p:cNvGrpSpPr/>
          <p:nvPr/>
        </p:nvGrpSpPr>
        <p:grpSpPr>
          <a:xfrm>
            <a:off x="1398057" y="-114308"/>
            <a:ext cx="1520982" cy="302065"/>
            <a:chOff x="5642557" y="-150670"/>
            <a:chExt cx="1520982" cy="302065"/>
          </a:xfrm>
        </p:grpSpPr>
        <p:sp>
          <p:nvSpPr>
            <p:cNvPr id="2280" name="Google Shape;2280;p2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5" name="Google Shape;2285;p26"/>
          <p:cNvGrpSpPr/>
          <p:nvPr/>
        </p:nvGrpSpPr>
        <p:grpSpPr>
          <a:xfrm rot="5400000">
            <a:off x="85100" y="1523550"/>
            <a:ext cx="98902" cy="553090"/>
            <a:chOff x="4898850" y="4820550"/>
            <a:chExt cx="98902" cy="553090"/>
          </a:xfrm>
        </p:grpSpPr>
        <p:sp>
          <p:nvSpPr>
            <p:cNvPr id="2286" name="Google Shape;2286;p2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1" name="Google Shape;2291;p26"/>
          <p:cNvSpPr/>
          <p:nvPr/>
        </p:nvSpPr>
        <p:spPr>
          <a:xfrm>
            <a:off x="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6"/>
          <p:cNvSpPr/>
          <p:nvPr/>
        </p:nvSpPr>
        <p:spPr>
          <a:xfrm>
            <a:off x="-1281605" y="3790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6"/>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5" name="Google Shape;2295;p26"/>
          <p:cNvGrpSpPr/>
          <p:nvPr/>
        </p:nvGrpSpPr>
        <p:grpSpPr>
          <a:xfrm>
            <a:off x="7812807" y="883512"/>
            <a:ext cx="1520982" cy="302065"/>
            <a:chOff x="5642557" y="-150670"/>
            <a:chExt cx="1520982" cy="302065"/>
          </a:xfrm>
        </p:grpSpPr>
        <p:sp>
          <p:nvSpPr>
            <p:cNvPr id="2296" name="Google Shape;2296;p2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1" name="Google Shape;2301;p26"/>
          <p:cNvGrpSpPr/>
          <p:nvPr/>
        </p:nvGrpSpPr>
        <p:grpSpPr>
          <a:xfrm rot="5400000">
            <a:off x="8520259" y="3926674"/>
            <a:ext cx="302065" cy="1520982"/>
            <a:chOff x="-108754" y="2690919"/>
            <a:chExt cx="302065" cy="1520982"/>
          </a:xfrm>
        </p:grpSpPr>
        <p:sp>
          <p:nvSpPr>
            <p:cNvPr id="2302" name="Google Shape;2302;p26"/>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6"/>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6"/>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6"/>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6"/>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2">
    <p:spTree>
      <p:nvGrpSpPr>
        <p:cNvPr id="2307" name="Shape 2307"/>
        <p:cNvGrpSpPr/>
        <p:nvPr/>
      </p:nvGrpSpPr>
      <p:grpSpPr>
        <a:xfrm>
          <a:off x="0" y="0"/>
          <a:ext cx="0" cy="0"/>
          <a:chOff x="0" y="0"/>
          <a:chExt cx="0" cy="0"/>
        </a:xfrm>
      </p:grpSpPr>
      <p:grpSp>
        <p:nvGrpSpPr>
          <p:cNvPr id="2308" name="Google Shape;2308;p27"/>
          <p:cNvGrpSpPr/>
          <p:nvPr/>
        </p:nvGrpSpPr>
        <p:grpSpPr>
          <a:xfrm>
            <a:off x="-24" y="-27"/>
            <a:ext cx="9143711" cy="5143338"/>
            <a:chOff x="597550" y="708125"/>
            <a:chExt cx="6449225" cy="4193850"/>
          </a:xfrm>
        </p:grpSpPr>
        <p:sp>
          <p:nvSpPr>
            <p:cNvPr id="2309" name="Google Shape;2309;p27"/>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7"/>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7"/>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7"/>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7"/>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7"/>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7"/>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7"/>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7"/>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7"/>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7"/>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7"/>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7"/>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7"/>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7"/>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7"/>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7"/>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7"/>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7"/>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7"/>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7"/>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7"/>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7"/>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7"/>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7"/>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7"/>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7"/>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7"/>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7"/>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7"/>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7"/>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7"/>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7"/>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7"/>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7"/>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7"/>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7"/>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7"/>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7" name="Google Shape;2347;p27"/>
          <p:cNvSpPr txBox="1"/>
          <p:nvPr>
            <p:ph type="title"/>
          </p:nvPr>
        </p:nvSpPr>
        <p:spPr>
          <a:xfrm>
            <a:off x="2335650" y="758125"/>
            <a:ext cx="4472700" cy="9555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sz="7000">
                <a:solidFill>
                  <a:schemeClr val="accen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348" name="Google Shape;2348;p27"/>
          <p:cNvSpPr txBox="1"/>
          <p:nvPr>
            <p:ph idx="1" type="subTitle"/>
          </p:nvPr>
        </p:nvSpPr>
        <p:spPr>
          <a:xfrm>
            <a:off x="2335650" y="1775000"/>
            <a:ext cx="4472700" cy="101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49" name="Google Shape;2349;p27"/>
          <p:cNvSpPr txBox="1"/>
          <p:nvPr/>
        </p:nvSpPr>
        <p:spPr>
          <a:xfrm>
            <a:off x="2532450" y="3327757"/>
            <a:ext cx="4079100" cy="6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accent2"/>
                </a:solidFill>
                <a:latin typeface="PT Sans"/>
                <a:ea typeface="PT Sans"/>
                <a:cs typeface="PT Sans"/>
                <a:sym typeface="PT Sans"/>
              </a:rPr>
              <a:t>Credits:</a:t>
            </a:r>
            <a:r>
              <a:rPr lang="en" sz="1200">
                <a:solidFill>
                  <a:schemeClr val="accent2"/>
                </a:solidFill>
                <a:latin typeface="PT Sans"/>
                <a:ea typeface="PT Sans"/>
                <a:cs typeface="PT Sans"/>
                <a:sym typeface="PT Sans"/>
              </a:rPr>
              <a:t> </a:t>
            </a:r>
            <a:r>
              <a:rPr lang="en" sz="1200">
                <a:solidFill>
                  <a:schemeClr val="lt1"/>
                </a:solidFill>
                <a:latin typeface="PT Sans"/>
                <a:ea typeface="PT Sans"/>
                <a:cs typeface="PT Sans"/>
                <a:sym typeface="PT Sans"/>
              </a:rPr>
              <a:t>This presentation template was created by </a:t>
            </a:r>
            <a:r>
              <a:rPr b="1" lang="en" sz="1200">
                <a:solidFill>
                  <a:schemeClr val="accent2"/>
                </a:solidFill>
                <a:uFill>
                  <a:noFill/>
                </a:uFill>
                <a:latin typeface="PT Sans"/>
                <a:ea typeface="PT Sans"/>
                <a:cs typeface="PT Sans"/>
                <a:sym typeface="PT Sans"/>
                <a:hlinkClick r:id="rId2">
                  <a:extLst>
                    <a:ext uri="{A12FA001-AC4F-418D-AE19-62706E023703}">
                      <ahyp:hlinkClr val="tx"/>
                    </a:ext>
                  </a:extLst>
                </a:hlinkClick>
              </a:rPr>
              <a:t>Slidesgo</a:t>
            </a:r>
            <a:r>
              <a:rPr lang="en" sz="1200">
                <a:solidFill>
                  <a:schemeClr val="lt1"/>
                </a:solidFill>
                <a:latin typeface="PT Sans"/>
                <a:ea typeface="PT Sans"/>
                <a:cs typeface="PT Sans"/>
                <a:sym typeface="PT Sans"/>
              </a:rPr>
              <a:t>, including icons by </a:t>
            </a:r>
            <a:r>
              <a:rPr b="1" lang="en" sz="1200">
                <a:solidFill>
                  <a:schemeClr val="accent2"/>
                </a:solidFill>
                <a:uFill>
                  <a:noFill/>
                </a:uFill>
                <a:latin typeface="PT Sans"/>
                <a:ea typeface="PT Sans"/>
                <a:cs typeface="PT Sans"/>
                <a:sym typeface="PT Sans"/>
                <a:hlinkClick r:id="rId3">
                  <a:extLst>
                    <a:ext uri="{A12FA001-AC4F-418D-AE19-62706E023703}">
                      <ahyp:hlinkClr val="tx"/>
                    </a:ext>
                  </a:extLst>
                </a:hlinkClick>
              </a:rPr>
              <a:t>Flaticon</a:t>
            </a:r>
            <a:r>
              <a:rPr lang="en" sz="1200">
                <a:solidFill>
                  <a:schemeClr val="lt1"/>
                </a:solidFill>
                <a:latin typeface="PT Sans"/>
                <a:ea typeface="PT Sans"/>
                <a:cs typeface="PT Sans"/>
                <a:sym typeface="PT Sans"/>
              </a:rPr>
              <a:t>, infographics &amp; images by </a:t>
            </a:r>
            <a:r>
              <a:rPr b="1" lang="en" sz="1200">
                <a:solidFill>
                  <a:schemeClr val="accent2"/>
                </a:solidFill>
                <a:uFill>
                  <a:noFill/>
                </a:uFill>
                <a:latin typeface="PT Sans"/>
                <a:ea typeface="PT Sans"/>
                <a:cs typeface="PT Sans"/>
                <a:sym typeface="PT Sans"/>
                <a:hlinkClick r:id="rId4">
                  <a:extLst>
                    <a:ext uri="{A12FA001-AC4F-418D-AE19-62706E023703}">
                      <ahyp:hlinkClr val="tx"/>
                    </a:ext>
                  </a:extLst>
                </a:hlinkClick>
              </a:rPr>
              <a:t>Freepik</a:t>
            </a:r>
            <a:endParaRPr sz="1200">
              <a:solidFill>
                <a:schemeClr val="lt1"/>
              </a:solidFill>
              <a:latin typeface="PT Sans"/>
              <a:ea typeface="PT Sans"/>
              <a:cs typeface="PT Sans"/>
              <a:sym typeface="PT Sans"/>
            </a:endParaRPr>
          </a:p>
        </p:txBody>
      </p:sp>
      <p:sp>
        <p:nvSpPr>
          <p:cNvPr id="2350" name="Google Shape;2350;p27"/>
          <p:cNvSpPr/>
          <p:nvPr/>
        </p:nvSpPr>
        <p:spPr>
          <a:xfrm rot="10800000">
            <a:off x="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1" name="Google Shape;2351;p27"/>
          <p:cNvGrpSpPr/>
          <p:nvPr/>
        </p:nvGrpSpPr>
        <p:grpSpPr>
          <a:xfrm>
            <a:off x="-11" y="606814"/>
            <a:ext cx="1284435" cy="586800"/>
            <a:chOff x="-11" y="606814"/>
            <a:chExt cx="1284435" cy="586800"/>
          </a:xfrm>
        </p:grpSpPr>
        <p:sp>
          <p:nvSpPr>
            <p:cNvPr id="2352" name="Google Shape;2352;p27"/>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3" name="Google Shape;2353;p27"/>
            <p:cNvGrpSpPr/>
            <p:nvPr/>
          </p:nvGrpSpPr>
          <p:grpSpPr>
            <a:xfrm rot="10800000">
              <a:off x="-11" y="779178"/>
              <a:ext cx="883262" cy="242091"/>
              <a:chOff x="2300350" y="2601250"/>
              <a:chExt cx="2275275" cy="623625"/>
            </a:xfrm>
          </p:grpSpPr>
          <p:sp>
            <p:nvSpPr>
              <p:cNvPr id="2354" name="Google Shape;2354;p2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60" name="Google Shape;2360;p27"/>
          <p:cNvGrpSpPr/>
          <p:nvPr/>
        </p:nvGrpSpPr>
        <p:grpSpPr>
          <a:xfrm>
            <a:off x="2618882" y="4981392"/>
            <a:ext cx="1520982" cy="302065"/>
            <a:chOff x="5642557" y="-150670"/>
            <a:chExt cx="1520982" cy="302065"/>
          </a:xfrm>
        </p:grpSpPr>
        <p:sp>
          <p:nvSpPr>
            <p:cNvPr id="2361" name="Google Shape;2361;p2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6" name="Google Shape;2366;p27"/>
          <p:cNvGrpSpPr/>
          <p:nvPr/>
        </p:nvGrpSpPr>
        <p:grpSpPr>
          <a:xfrm rot="5400000">
            <a:off x="85100" y="1849625"/>
            <a:ext cx="98902" cy="553090"/>
            <a:chOff x="4898850" y="4820550"/>
            <a:chExt cx="98902" cy="553090"/>
          </a:xfrm>
        </p:grpSpPr>
        <p:sp>
          <p:nvSpPr>
            <p:cNvPr id="2367" name="Google Shape;2367;p2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2" name="Google Shape;2372;p27"/>
          <p:cNvGrpSpPr/>
          <p:nvPr/>
        </p:nvGrpSpPr>
        <p:grpSpPr>
          <a:xfrm>
            <a:off x="-1414555" y="2830129"/>
            <a:ext cx="2297800" cy="347400"/>
            <a:chOff x="-1414555" y="2830129"/>
            <a:chExt cx="2297800" cy="347400"/>
          </a:xfrm>
        </p:grpSpPr>
        <p:sp>
          <p:nvSpPr>
            <p:cNvPr id="2373" name="Google Shape;2373;p27"/>
            <p:cNvSpPr/>
            <p:nvPr/>
          </p:nvSpPr>
          <p:spPr>
            <a:xfrm>
              <a:off x="-1414555" y="31094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7"/>
            <p:cNvSpPr/>
            <p:nvPr/>
          </p:nvSpPr>
          <p:spPr>
            <a:xfrm>
              <a:off x="-1111455" y="28301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5" name="Google Shape;2375;p27"/>
          <p:cNvGrpSpPr/>
          <p:nvPr/>
        </p:nvGrpSpPr>
        <p:grpSpPr>
          <a:xfrm flipH="1">
            <a:off x="-529079" y="4313280"/>
            <a:ext cx="1823016" cy="196994"/>
            <a:chOff x="7857346" y="4002005"/>
            <a:chExt cx="1823016" cy="196994"/>
          </a:xfrm>
        </p:grpSpPr>
        <p:sp>
          <p:nvSpPr>
            <p:cNvPr id="2376" name="Google Shape;2376;p27"/>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7"/>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7"/>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9" name="Google Shape;2379;p27"/>
          <p:cNvSpPr/>
          <p:nvPr/>
        </p:nvSpPr>
        <p:spPr>
          <a:xfrm rot="5400000">
            <a:off x="8208384" y="38856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0" name="Google Shape;2380;p27"/>
          <p:cNvGrpSpPr/>
          <p:nvPr/>
        </p:nvGrpSpPr>
        <p:grpSpPr>
          <a:xfrm>
            <a:off x="5202992" y="4687341"/>
            <a:ext cx="1105976" cy="133969"/>
            <a:chOff x="8183182" y="663852"/>
            <a:chExt cx="1475028" cy="178673"/>
          </a:xfrm>
        </p:grpSpPr>
        <p:grpSp>
          <p:nvGrpSpPr>
            <p:cNvPr id="2381" name="Google Shape;2381;p27"/>
            <p:cNvGrpSpPr/>
            <p:nvPr/>
          </p:nvGrpSpPr>
          <p:grpSpPr>
            <a:xfrm>
              <a:off x="8183182" y="774425"/>
              <a:ext cx="1178025" cy="68100"/>
              <a:chOff x="2024450" y="204150"/>
              <a:chExt cx="1178025" cy="68100"/>
            </a:xfrm>
          </p:grpSpPr>
          <p:sp>
            <p:nvSpPr>
              <p:cNvPr id="2382" name="Google Shape;2382;p2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2" name="Google Shape;2392;p27"/>
            <p:cNvGrpSpPr/>
            <p:nvPr/>
          </p:nvGrpSpPr>
          <p:grpSpPr>
            <a:xfrm>
              <a:off x="8480185" y="663852"/>
              <a:ext cx="1178025" cy="68100"/>
              <a:chOff x="2024450" y="204150"/>
              <a:chExt cx="1178025" cy="68100"/>
            </a:xfrm>
          </p:grpSpPr>
          <p:sp>
            <p:nvSpPr>
              <p:cNvPr id="2393" name="Google Shape;2393;p2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03" name="Google Shape;2403;p27"/>
          <p:cNvSpPr/>
          <p:nvPr/>
        </p:nvSpPr>
        <p:spPr>
          <a:xfrm rot="10800000">
            <a:off x="8027645" y="21741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4" name="Google Shape;2404;p27"/>
          <p:cNvGrpSpPr/>
          <p:nvPr/>
        </p:nvGrpSpPr>
        <p:grpSpPr>
          <a:xfrm rot="-5400000">
            <a:off x="7172708" y="384980"/>
            <a:ext cx="1823016" cy="296643"/>
            <a:chOff x="7857346" y="3902355"/>
            <a:chExt cx="1823016" cy="296643"/>
          </a:xfrm>
        </p:grpSpPr>
        <p:sp>
          <p:nvSpPr>
            <p:cNvPr id="2405" name="Google Shape;2405;p27"/>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7"/>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7"/>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7"/>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7"/>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7"/>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1" name="Google Shape;2411;p27"/>
          <p:cNvGrpSpPr/>
          <p:nvPr/>
        </p:nvGrpSpPr>
        <p:grpSpPr>
          <a:xfrm>
            <a:off x="8267392" y="2926266"/>
            <a:ext cx="1105976" cy="133969"/>
            <a:chOff x="8183182" y="663852"/>
            <a:chExt cx="1475028" cy="178673"/>
          </a:xfrm>
        </p:grpSpPr>
        <p:grpSp>
          <p:nvGrpSpPr>
            <p:cNvPr id="2412" name="Google Shape;2412;p27"/>
            <p:cNvGrpSpPr/>
            <p:nvPr/>
          </p:nvGrpSpPr>
          <p:grpSpPr>
            <a:xfrm>
              <a:off x="8183182" y="774425"/>
              <a:ext cx="1178025" cy="68100"/>
              <a:chOff x="2024450" y="204150"/>
              <a:chExt cx="1178025" cy="68100"/>
            </a:xfrm>
          </p:grpSpPr>
          <p:sp>
            <p:nvSpPr>
              <p:cNvPr id="2413" name="Google Shape;2413;p2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3" name="Google Shape;2423;p27"/>
            <p:cNvGrpSpPr/>
            <p:nvPr/>
          </p:nvGrpSpPr>
          <p:grpSpPr>
            <a:xfrm>
              <a:off x="8480185" y="663852"/>
              <a:ext cx="1178025" cy="68100"/>
              <a:chOff x="2024450" y="204150"/>
              <a:chExt cx="1178025" cy="68100"/>
            </a:xfrm>
          </p:grpSpPr>
          <p:sp>
            <p:nvSpPr>
              <p:cNvPr id="2424" name="Google Shape;2424;p2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34" name="Google Shape;2434;p27"/>
          <p:cNvGrpSpPr/>
          <p:nvPr/>
        </p:nvGrpSpPr>
        <p:grpSpPr>
          <a:xfrm>
            <a:off x="2360001" y="376081"/>
            <a:ext cx="1252897" cy="51000"/>
            <a:chOff x="2915381" y="4104819"/>
            <a:chExt cx="1252897" cy="51000"/>
          </a:xfrm>
        </p:grpSpPr>
        <p:sp>
          <p:nvSpPr>
            <p:cNvPr id="2435" name="Google Shape;2435;p27"/>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7"/>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7"/>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7"/>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7"/>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7"/>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7"/>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7"/>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7"/>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7"/>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7"/>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7"/>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7"/>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7"/>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3">
    <p:spTree>
      <p:nvGrpSpPr>
        <p:cNvPr id="2449" name="Shape 2449"/>
        <p:cNvGrpSpPr/>
        <p:nvPr/>
      </p:nvGrpSpPr>
      <p:grpSpPr>
        <a:xfrm>
          <a:off x="0" y="0"/>
          <a:ext cx="0" cy="0"/>
          <a:chOff x="0" y="0"/>
          <a:chExt cx="0" cy="0"/>
        </a:xfrm>
      </p:grpSpPr>
      <p:grpSp>
        <p:nvGrpSpPr>
          <p:cNvPr id="2450" name="Google Shape;2450;p28"/>
          <p:cNvGrpSpPr/>
          <p:nvPr/>
        </p:nvGrpSpPr>
        <p:grpSpPr>
          <a:xfrm>
            <a:off x="-24" y="-27"/>
            <a:ext cx="9143711" cy="5143338"/>
            <a:chOff x="597550" y="708125"/>
            <a:chExt cx="6449225" cy="4193850"/>
          </a:xfrm>
        </p:grpSpPr>
        <p:sp>
          <p:nvSpPr>
            <p:cNvPr id="2451" name="Google Shape;2451;p28"/>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8"/>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8"/>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8"/>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8"/>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8"/>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8"/>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8"/>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8"/>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8"/>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8"/>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8"/>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8"/>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8"/>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8"/>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8"/>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8"/>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8"/>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8"/>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8"/>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8"/>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8"/>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8"/>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8"/>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8"/>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8"/>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8"/>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8"/>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8"/>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8"/>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8"/>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8"/>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8"/>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8"/>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8"/>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8"/>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8"/>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8"/>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9" name="Google Shape;2489;p28"/>
          <p:cNvGrpSpPr/>
          <p:nvPr/>
        </p:nvGrpSpPr>
        <p:grpSpPr>
          <a:xfrm rot="5400000">
            <a:off x="85100" y="1849625"/>
            <a:ext cx="98902" cy="553090"/>
            <a:chOff x="4898850" y="4820550"/>
            <a:chExt cx="98902" cy="553090"/>
          </a:xfrm>
        </p:grpSpPr>
        <p:sp>
          <p:nvSpPr>
            <p:cNvPr id="2490" name="Google Shape;2490;p2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5" name="Google Shape;2495;p28"/>
          <p:cNvGrpSpPr/>
          <p:nvPr/>
        </p:nvGrpSpPr>
        <p:grpSpPr>
          <a:xfrm flipH="1">
            <a:off x="-839729" y="2843530"/>
            <a:ext cx="1823016" cy="196994"/>
            <a:chOff x="7857346" y="4002005"/>
            <a:chExt cx="1823016" cy="196994"/>
          </a:xfrm>
        </p:grpSpPr>
        <p:sp>
          <p:nvSpPr>
            <p:cNvPr id="2496" name="Google Shape;2496;p2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9" name="Google Shape;2499;p28"/>
          <p:cNvSpPr/>
          <p:nvPr/>
        </p:nvSpPr>
        <p:spPr>
          <a:xfrm rot="5400000">
            <a:off x="8206149"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8"/>
          <p:cNvSpPr/>
          <p:nvPr/>
        </p:nvSpPr>
        <p:spPr>
          <a:xfrm>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1" name="Google Shape;2501;p28"/>
          <p:cNvGrpSpPr/>
          <p:nvPr/>
        </p:nvGrpSpPr>
        <p:grpSpPr>
          <a:xfrm>
            <a:off x="8267392" y="3231066"/>
            <a:ext cx="1105976" cy="133969"/>
            <a:chOff x="8183182" y="663852"/>
            <a:chExt cx="1475028" cy="178673"/>
          </a:xfrm>
        </p:grpSpPr>
        <p:grpSp>
          <p:nvGrpSpPr>
            <p:cNvPr id="2502" name="Google Shape;2502;p28"/>
            <p:cNvGrpSpPr/>
            <p:nvPr/>
          </p:nvGrpSpPr>
          <p:grpSpPr>
            <a:xfrm>
              <a:off x="8183182" y="774425"/>
              <a:ext cx="1178025" cy="68100"/>
              <a:chOff x="2024450" y="204150"/>
              <a:chExt cx="1178025" cy="68100"/>
            </a:xfrm>
          </p:grpSpPr>
          <p:sp>
            <p:nvSpPr>
              <p:cNvPr id="2503" name="Google Shape;2503;p2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3" name="Google Shape;2513;p28"/>
            <p:cNvGrpSpPr/>
            <p:nvPr/>
          </p:nvGrpSpPr>
          <p:grpSpPr>
            <a:xfrm>
              <a:off x="8480185" y="663852"/>
              <a:ext cx="1178025" cy="68100"/>
              <a:chOff x="2024450" y="204150"/>
              <a:chExt cx="1178025" cy="68100"/>
            </a:xfrm>
          </p:grpSpPr>
          <p:sp>
            <p:nvSpPr>
              <p:cNvPr id="2514" name="Google Shape;2514;p2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24" name="Google Shape;2524;p28"/>
          <p:cNvGrpSpPr/>
          <p:nvPr/>
        </p:nvGrpSpPr>
        <p:grpSpPr>
          <a:xfrm flipH="1">
            <a:off x="4834557" y="-107958"/>
            <a:ext cx="1520982" cy="302065"/>
            <a:chOff x="5642557" y="-150670"/>
            <a:chExt cx="1520982" cy="302065"/>
          </a:xfrm>
        </p:grpSpPr>
        <p:sp>
          <p:nvSpPr>
            <p:cNvPr id="2525" name="Google Shape;2525;p2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0" name="Google Shape;2530;p28"/>
          <p:cNvGrpSpPr/>
          <p:nvPr/>
        </p:nvGrpSpPr>
        <p:grpSpPr>
          <a:xfrm>
            <a:off x="635870" y="-1455296"/>
            <a:ext cx="347400" cy="2297800"/>
            <a:chOff x="6420895" y="-1455296"/>
            <a:chExt cx="347400" cy="2297800"/>
          </a:xfrm>
        </p:grpSpPr>
        <p:sp>
          <p:nvSpPr>
            <p:cNvPr id="2531" name="Google Shape;2531;p28"/>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8"/>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3" name="Google Shape;2533;p28"/>
          <p:cNvSpPr/>
          <p:nvPr/>
        </p:nvSpPr>
        <p:spPr>
          <a:xfrm rot="-5400000">
            <a:off x="348812" y="420768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4" name="Google Shape;2534;p28"/>
          <p:cNvGrpSpPr/>
          <p:nvPr/>
        </p:nvGrpSpPr>
        <p:grpSpPr>
          <a:xfrm>
            <a:off x="333809" y="4164674"/>
            <a:ext cx="302065" cy="1520982"/>
            <a:chOff x="-108754" y="2690919"/>
            <a:chExt cx="302065" cy="1520982"/>
          </a:xfrm>
        </p:grpSpPr>
        <p:sp>
          <p:nvSpPr>
            <p:cNvPr id="2535" name="Google Shape;2535;p28"/>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8"/>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8"/>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8"/>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8"/>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0" name="Google Shape;2540;p28"/>
          <p:cNvGrpSpPr/>
          <p:nvPr/>
        </p:nvGrpSpPr>
        <p:grpSpPr>
          <a:xfrm>
            <a:off x="8490114" y="2144503"/>
            <a:ext cx="883262" cy="242091"/>
            <a:chOff x="2300350" y="2601250"/>
            <a:chExt cx="2275275" cy="623625"/>
          </a:xfrm>
        </p:grpSpPr>
        <p:sp>
          <p:nvSpPr>
            <p:cNvPr id="2541" name="Google Shape;2541;p2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2">
    <p:spTree>
      <p:nvGrpSpPr>
        <p:cNvPr id="2547" name="Shape 2547"/>
        <p:cNvGrpSpPr/>
        <p:nvPr/>
      </p:nvGrpSpPr>
      <p:grpSpPr>
        <a:xfrm>
          <a:off x="0" y="0"/>
          <a:ext cx="0" cy="0"/>
          <a:chOff x="0" y="0"/>
          <a:chExt cx="0" cy="0"/>
        </a:xfrm>
      </p:grpSpPr>
      <p:grpSp>
        <p:nvGrpSpPr>
          <p:cNvPr id="2548" name="Google Shape;2548;p29"/>
          <p:cNvGrpSpPr/>
          <p:nvPr/>
        </p:nvGrpSpPr>
        <p:grpSpPr>
          <a:xfrm>
            <a:off x="-24" y="-27"/>
            <a:ext cx="9143711" cy="5143338"/>
            <a:chOff x="597550" y="708125"/>
            <a:chExt cx="6449225" cy="4193850"/>
          </a:xfrm>
        </p:grpSpPr>
        <p:sp>
          <p:nvSpPr>
            <p:cNvPr id="2549" name="Google Shape;2549;p29"/>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9"/>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9"/>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9"/>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9"/>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9"/>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9"/>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9"/>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9"/>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9"/>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9"/>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9"/>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9"/>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9"/>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9"/>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9"/>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9"/>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9"/>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9"/>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9"/>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9"/>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9"/>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9"/>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9"/>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9"/>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9"/>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9"/>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9"/>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9"/>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9"/>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9"/>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9"/>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9"/>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9"/>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9"/>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9"/>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9"/>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9"/>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7" name="Google Shape;2587;p29"/>
          <p:cNvGrpSpPr/>
          <p:nvPr/>
        </p:nvGrpSpPr>
        <p:grpSpPr>
          <a:xfrm rot="5400000">
            <a:off x="85100" y="782825"/>
            <a:ext cx="98902" cy="553090"/>
            <a:chOff x="4898850" y="4820550"/>
            <a:chExt cx="98902" cy="553090"/>
          </a:xfrm>
        </p:grpSpPr>
        <p:sp>
          <p:nvSpPr>
            <p:cNvPr id="2588" name="Google Shape;2588;p2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3" name="Google Shape;2593;p29"/>
          <p:cNvGrpSpPr/>
          <p:nvPr/>
        </p:nvGrpSpPr>
        <p:grpSpPr>
          <a:xfrm>
            <a:off x="-1414555" y="1991929"/>
            <a:ext cx="2297800" cy="347400"/>
            <a:chOff x="-1414555" y="3058729"/>
            <a:chExt cx="2297800" cy="347400"/>
          </a:xfrm>
        </p:grpSpPr>
        <p:sp>
          <p:nvSpPr>
            <p:cNvPr id="2594" name="Google Shape;2594;p29"/>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9"/>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6" name="Google Shape;2596;p29"/>
          <p:cNvGrpSpPr/>
          <p:nvPr/>
        </p:nvGrpSpPr>
        <p:grpSpPr>
          <a:xfrm flipH="1">
            <a:off x="-799254" y="3300805"/>
            <a:ext cx="1823016" cy="196994"/>
            <a:chOff x="7857346" y="4002005"/>
            <a:chExt cx="1823016" cy="196994"/>
          </a:xfrm>
        </p:grpSpPr>
        <p:sp>
          <p:nvSpPr>
            <p:cNvPr id="2597" name="Google Shape;2597;p29"/>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9"/>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9"/>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0" name="Google Shape;2600;p29"/>
          <p:cNvSpPr/>
          <p:nvPr/>
        </p:nvSpPr>
        <p:spPr>
          <a:xfrm rot="5400000">
            <a:off x="8204801" y="-349430"/>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9"/>
          <p:cNvSpPr/>
          <p:nvPr/>
        </p:nvSpPr>
        <p:spPr>
          <a:xfrm rot="10800000">
            <a:off x="7736612" y="4392838"/>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2" name="Google Shape;2602;p29"/>
          <p:cNvGrpSpPr/>
          <p:nvPr/>
        </p:nvGrpSpPr>
        <p:grpSpPr>
          <a:xfrm rot="5400000">
            <a:off x="8288664" y="2674962"/>
            <a:ext cx="883262" cy="242091"/>
            <a:chOff x="2300350" y="2601250"/>
            <a:chExt cx="2275275" cy="623625"/>
          </a:xfrm>
        </p:grpSpPr>
        <p:sp>
          <p:nvSpPr>
            <p:cNvPr id="2603" name="Google Shape;2603;p2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9" name="Google Shape;2609;p29"/>
          <p:cNvGrpSpPr/>
          <p:nvPr/>
        </p:nvGrpSpPr>
        <p:grpSpPr>
          <a:xfrm>
            <a:off x="8533046" y="-288388"/>
            <a:ext cx="302065" cy="1520982"/>
            <a:chOff x="-108754" y="2690919"/>
            <a:chExt cx="302065" cy="1520982"/>
          </a:xfrm>
        </p:grpSpPr>
        <p:sp>
          <p:nvSpPr>
            <p:cNvPr id="2610" name="Google Shape;2610;p29"/>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9"/>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9"/>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9"/>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9"/>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5" name="Google Shape;2615;p29"/>
          <p:cNvGrpSpPr/>
          <p:nvPr/>
        </p:nvGrpSpPr>
        <p:grpSpPr>
          <a:xfrm>
            <a:off x="1176957" y="-107958"/>
            <a:ext cx="1520982" cy="302065"/>
            <a:chOff x="5642557" y="-150670"/>
            <a:chExt cx="1520982" cy="302065"/>
          </a:xfrm>
        </p:grpSpPr>
        <p:sp>
          <p:nvSpPr>
            <p:cNvPr id="2616" name="Google Shape;2616;p29"/>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9"/>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9"/>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9"/>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9"/>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1" name="Google Shape;2621;p29"/>
          <p:cNvGrpSpPr/>
          <p:nvPr/>
        </p:nvGrpSpPr>
        <p:grpSpPr>
          <a:xfrm>
            <a:off x="6420895" y="-1455296"/>
            <a:ext cx="347400" cy="2297800"/>
            <a:chOff x="6420895" y="-1455296"/>
            <a:chExt cx="347400" cy="2297800"/>
          </a:xfrm>
        </p:grpSpPr>
        <p:sp>
          <p:nvSpPr>
            <p:cNvPr id="2622" name="Google Shape;2622;p29"/>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9"/>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4" name="Google Shape;2624;p29"/>
          <p:cNvGrpSpPr/>
          <p:nvPr/>
        </p:nvGrpSpPr>
        <p:grpSpPr>
          <a:xfrm>
            <a:off x="-222733" y="4310689"/>
            <a:ext cx="1507157" cy="586800"/>
            <a:chOff x="-222733" y="4310689"/>
            <a:chExt cx="1507157" cy="586800"/>
          </a:xfrm>
        </p:grpSpPr>
        <p:sp>
          <p:nvSpPr>
            <p:cNvPr id="2625" name="Google Shape;2625;p29"/>
            <p:cNvSpPr/>
            <p:nvPr/>
          </p:nvSpPr>
          <p:spPr>
            <a:xfrm rot="-5400000">
              <a:off x="348812" y="39618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6" name="Google Shape;2626;p29"/>
            <p:cNvGrpSpPr/>
            <p:nvPr/>
          </p:nvGrpSpPr>
          <p:grpSpPr>
            <a:xfrm>
              <a:off x="-222733" y="4537116"/>
              <a:ext cx="1105976" cy="133969"/>
              <a:chOff x="8183182" y="663852"/>
              <a:chExt cx="1475028" cy="178673"/>
            </a:xfrm>
          </p:grpSpPr>
          <p:grpSp>
            <p:nvGrpSpPr>
              <p:cNvPr id="2627" name="Google Shape;2627;p29"/>
              <p:cNvGrpSpPr/>
              <p:nvPr/>
            </p:nvGrpSpPr>
            <p:grpSpPr>
              <a:xfrm>
                <a:off x="8183182" y="774425"/>
                <a:ext cx="1178025" cy="68100"/>
                <a:chOff x="2024450" y="204150"/>
                <a:chExt cx="1178025" cy="68100"/>
              </a:xfrm>
            </p:grpSpPr>
            <p:sp>
              <p:nvSpPr>
                <p:cNvPr id="2628" name="Google Shape;2628;p2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8" name="Google Shape;2638;p29"/>
              <p:cNvGrpSpPr/>
              <p:nvPr/>
            </p:nvGrpSpPr>
            <p:grpSpPr>
              <a:xfrm>
                <a:off x="8480185" y="663852"/>
                <a:ext cx="1178025" cy="68100"/>
                <a:chOff x="2024450" y="204150"/>
                <a:chExt cx="1178025" cy="68100"/>
              </a:xfrm>
            </p:grpSpPr>
            <p:sp>
              <p:nvSpPr>
                <p:cNvPr id="2639" name="Google Shape;2639;p2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652" name="Shape 265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9" name="Shape 229"/>
        <p:cNvGrpSpPr/>
        <p:nvPr/>
      </p:nvGrpSpPr>
      <p:grpSpPr>
        <a:xfrm>
          <a:off x="0" y="0"/>
          <a:ext cx="0" cy="0"/>
          <a:chOff x="0" y="0"/>
          <a:chExt cx="0" cy="0"/>
        </a:xfrm>
      </p:grpSpPr>
      <p:grpSp>
        <p:nvGrpSpPr>
          <p:cNvPr id="230" name="Google Shape;230;p4"/>
          <p:cNvGrpSpPr/>
          <p:nvPr/>
        </p:nvGrpSpPr>
        <p:grpSpPr>
          <a:xfrm>
            <a:off x="-24" y="-27"/>
            <a:ext cx="9143711" cy="5143338"/>
            <a:chOff x="597550" y="708125"/>
            <a:chExt cx="6449225" cy="4193850"/>
          </a:xfrm>
        </p:grpSpPr>
        <p:sp>
          <p:nvSpPr>
            <p:cNvPr id="231" name="Google Shape;231;p4"/>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4"/>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70" name="Google Shape;270;p4"/>
          <p:cNvSpPr txBox="1"/>
          <p:nvPr>
            <p:ph idx="1" type="body"/>
          </p:nvPr>
        </p:nvSpPr>
        <p:spPr>
          <a:xfrm>
            <a:off x="713100" y="1187700"/>
            <a:ext cx="7717800" cy="34164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rgbClr val="434343"/>
              </a:buClr>
              <a:buSzPts val="1200"/>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grpSp>
        <p:nvGrpSpPr>
          <p:cNvPr id="271" name="Google Shape;271;p4"/>
          <p:cNvGrpSpPr/>
          <p:nvPr/>
        </p:nvGrpSpPr>
        <p:grpSpPr>
          <a:xfrm flipH="1" rot="5400000">
            <a:off x="7845446" y="144030"/>
            <a:ext cx="1823016" cy="296643"/>
            <a:chOff x="7857346" y="3902355"/>
            <a:chExt cx="1823016" cy="296643"/>
          </a:xfrm>
        </p:grpSpPr>
        <p:sp>
          <p:nvSpPr>
            <p:cNvPr id="272" name="Google Shape;272;p4"/>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4"/>
          <p:cNvSpPr/>
          <p:nvPr/>
        </p:nvSpPr>
        <p:spPr>
          <a:xfrm rot="5400000">
            <a:off x="8206161" y="42078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 name="Google Shape;279;p4"/>
          <p:cNvGrpSpPr/>
          <p:nvPr/>
        </p:nvGrpSpPr>
        <p:grpSpPr>
          <a:xfrm>
            <a:off x="8085946" y="4723543"/>
            <a:ext cx="1823016" cy="196994"/>
            <a:chOff x="8085946" y="4723543"/>
            <a:chExt cx="1823016" cy="196994"/>
          </a:xfrm>
        </p:grpSpPr>
        <p:sp>
          <p:nvSpPr>
            <p:cNvPr id="280" name="Google Shape;280;p4"/>
            <p:cNvSpPr/>
            <p:nvPr/>
          </p:nvSpPr>
          <p:spPr>
            <a:xfrm flipH="1" rot="10800000">
              <a:off x="8184816" y="4723543"/>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
            <p:cNvSpPr/>
            <p:nvPr/>
          </p:nvSpPr>
          <p:spPr>
            <a:xfrm flipH="1" rot="10800000">
              <a:off x="8085946" y="4828583"/>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
            <p:cNvSpPr/>
            <p:nvPr/>
          </p:nvSpPr>
          <p:spPr>
            <a:xfrm flipH="1" rot="10800000">
              <a:off x="8110687" y="4853293"/>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4"/>
          <p:cNvGrpSpPr/>
          <p:nvPr/>
        </p:nvGrpSpPr>
        <p:grpSpPr>
          <a:xfrm>
            <a:off x="-243064" y="160512"/>
            <a:ext cx="1105976" cy="133969"/>
            <a:chOff x="8183182" y="663852"/>
            <a:chExt cx="1475028" cy="178673"/>
          </a:xfrm>
        </p:grpSpPr>
        <p:grpSp>
          <p:nvGrpSpPr>
            <p:cNvPr id="284" name="Google Shape;284;p4"/>
            <p:cNvGrpSpPr/>
            <p:nvPr/>
          </p:nvGrpSpPr>
          <p:grpSpPr>
            <a:xfrm>
              <a:off x="8183182" y="774425"/>
              <a:ext cx="1178025" cy="68100"/>
              <a:chOff x="2024450" y="204150"/>
              <a:chExt cx="1178025" cy="68100"/>
            </a:xfrm>
          </p:grpSpPr>
          <p:sp>
            <p:nvSpPr>
              <p:cNvPr id="285" name="Google Shape;285;p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4"/>
            <p:cNvGrpSpPr/>
            <p:nvPr/>
          </p:nvGrpSpPr>
          <p:grpSpPr>
            <a:xfrm>
              <a:off x="8480185" y="663852"/>
              <a:ext cx="1178025" cy="68100"/>
              <a:chOff x="2024450" y="204150"/>
              <a:chExt cx="1178025" cy="68100"/>
            </a:xfrm>
          </p:grpSpPr>
          <p:sp>
            <p:nvSpPr>
              <p:cNvPr id="296" name="Google Shape;296;p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6" name="Google Shape;306;p4"/>
          <p:cNvSpPr/>
          <p:nvPr/>
        </p:nvSpPr>
        <p:spPr>
          <a:xfrm>
            <a:off x="-1568655" y="33635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
          <p:cNvSpPr/>
          <p:nvPr/>
        </p:nvSpPr>
        <p:spPr>
          <a:xfrm rot="10800000">
            <a:off x="12" y="385906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653" name="Shape 2653"/>
        <p:cNvGrpSpPr/>
        <p:nvPr/>
      </p:nvGrpSpPr>
      <p:grpSpPr>
        <a:xfrm>
          <a:off x="0" y="0"/>
          <a:ext cx="0" cy="0"/>
          <a:chOff x="0" y="0"/>
          <a:chExt cx="0" cy="0"/>
        </a:xfrm>
      </p:grpSpPr>
      <p:sp>
        <p:nvSpPr>
          <p:cNvPr id="2654" name="Google Shape;2654;p3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8" name="Shape 308"/>
        <p:cNvGrpSpPr/>
        <p:nvPr/>
      </p:nvGrpSpPr>
      <p:grpSpPr>
        <a:xfrm>
          <a:off x="0" y="0"/>
          <a:ext cx="0" cy="0"/>
          <a:chOff x="0" y="0"/>
          <a:chExt cx="0" cy="0"/>
        </a:xfrm>
      </p:grpSpPr>
      <p:grpSp>
        <p:nvGrpSpPr>
          <p:cNvPr id="309" name="Google Shape;309;p5"/>
          <p:cNvGrpSpPr/>
          <p:nvPr/>
        </p:nvGrpSpPr>
        <p:grpSpPr>
          <a:xfrm>
            <a:off x="-24" y="-27"/>
            <a:ext cx="9143711" cy="5143338"/>
            <a:chOff x="597550" y="708125"/>
            <a:chExt cx="6449225" cy="4193850"/>
          </a:xfrm>
        </p:grpSpPr>
        <p:sp>
          <p:nvSpPr>
            <p:cNvPr id="310" name="Google Shape;310;p5"/>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5"/>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49" name="Google Shape;349;p5"/>
          <p:cNvSpPr txBox="1"/>
          <p:nvPr>
            <p:ph idx="2" type="title"/>
          </p:nvPr>
        </p:nvSpPr>
        <p:spPr>
          <a:xfrm>
            <a:off x="1540500" y="2903250"/>
            <a:ext cx="26220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50" name="Google Shape;350;p5"/>
          <p:cNvSpPr txBox="1"/>
          <p:nvPr>
            <p:ph idx="1" type="subTitle"/>
          </p:nvPr>
        </p:nvSpPr>
        <p:spPr>
          <a:xfrm>
            <a:off x="1540500" y="3299259"/>
            <a:ext cx="2622000" cy="96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1" name="Google Shape;351;p5"/>
          <p:cNvSpPr txBox="1"/>
          <p:nvPr>
            <p:ph idx="3" type="title"/>
          </p:nvPr>
        </p:nvSpPr>
        <p:spPr>
          <a:xfrm>
            <a:off x="4987075" y="2903250"/>
            <a:ext cx="2622000" cy="27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52" name="Google Shape;352;p5"/>
          <p:cNvSpPr txBox="1"/>
          <p:nvPr>
            <p:ph idx="4" type="subTitle"/>
          </p:nvPr>
        </p:nvSpPr>
        <p:spPr>
          <a:xfrm>
            <a:off x="4987075" y="3299258"/>
            <a:ext cx="2622000" cy="96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53" name="Google Shape;353;p5"/>
          <p:cNvGrpSpPr/>
          <p:nvPr/>
        </p:nvGrpSpPr>
        <p:grpSpPr>
          <a:xfrm>
            <a:off x="1062892" y="4807516"/>
            <a:ext cx="1548000" cy="68100"/>
            <a:chOff x="3980838" y="4076181"/>
            <a:chExt cx="1548000" cy="68100"/>
          </a:xfrm>
        </p:grpSpPr>
        <p:sp>
          <p:nvSpPr>
            <p:cNvPr id="354" name="Google Shape;354;p5"/>
            <p:cNvSpPr/>
            <p:nvPr/>
          </p:nvSpPr>
          <p:spPr>
            <a:xfrm>
              <a:off x="398083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
            <p:cNvSpPr/>
            <p:nvPr/>
          </p:nvSpPr>
          <p:spPr>
            <a:xfrm>
              <a:off x="410416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
            <p:cNvSpPr/>
            <p:nvPr/>
          </p:nvSpPr>
          <p:spPr>
            <a:xfrm>
              <a:off x="422748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
            <p:cNvSpPr/>
            <p:nvPr/>
          </p:nvSpPr>
          <p:spPr>
            <a:xfrm>
              <a:off x="435081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
            <p:cNvSpPr/>
            <p:nvPr/>
          </p:nvSpPr>
          <p:spPr>
            <a:xfrm>
              <a:off x="447413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
            <p:cNvSpPr/>
            <p:nvPr/>
          </p:nvSpPr>
          <p:spPr>
            <a:xfrm>
              <a:off x="459746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
            <p:cNvSpPr/>
            <p:nvPr/>
          </p:nvSpPr>
          <p:spPr>
            <a:xfrm>
              <a:off x="472078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
            <p:cNvSpPr/>
            <p:nvPr/>
          </p:nvSpPr>
          <p:spPr>
            <a:xfrm>
              <a:off x="484411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
            <p:cNvSpPr/>
            <p:nvPr/>
          </p:nvSpPr>
          <p:spPr>
            <a:xfrm>
              <a:off x="496743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
            <p:cNvSpPr/>
            <p:nvPr/>
          </p:nvSpPr>
          <p:spPr>
            <a:xfrm>
              <a:off x="509076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
            <p:cNvSpPr/>
            <p:nvPr/>
          </p:nvSpPr>
          <p:spPr>
            <a:xfrm>
              <a:off x="521408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
            <p:cNvSpPr/>
            <p:nvPr/>
          </p:nvSpPr>
          <p:spPr>
            <a:xfrm>
              <a:off x="533741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
            <p:cNvSpPr/>
            <p:nvPr/>
          </p:nvSpPr>
          <p:spPr>
            <a:xfrm>
              <a:off x="546073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5"/>
          <p:cNvGrpSpPr/>
          <p:nvPr/>
        </p:nvGrpSpPr>
        <p:grpSpPr>
          <a:xfrm flipH="1" rot="5400000">
            <a:off x="-531622" y="163274"/>
            <a:ext cx="1823016" cy="296643"/>
            <a:chOff x="7857346" y="3902355"/>
            <a:chExt cx="1823016" cy="296643"/>
          </a:xfrm>
        </p:grpSpPr>
        <p:sp>
          <p:nvSpPr>
            <p:cNvPr id="368" name="Google Shape;368;p5"/>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5"/>
          <p:cNvGrpSpPr/>
          <p:nvPr/>
        </p:nvGrpSpPr>
        <p:grpSpPr>
          <a:xfrm>
            <a:off x="4664363" y="4961113"/>
            <a:ext cx="1520982" cy="302065"/>
            <a:chOff x="5642557" y="-150670"/>
            <a:chExt cx="1520982" cy="302065"/>
          </a:xfrm>
        </p:grpSpPr>
        <p:sp>
          <p:nvSpPr>
            <p:cNvPr id="375" name="Google Shape;375;p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5"/>
          <p:cNvGrpSpPr/>
          <p:nvPr/>
        </p:nvGrpSpPr>
        <p:grpSpPr>
          <a:xfrm>
            <a:off x="1557957" y="-107958"/>
            <a:ext cx="1520982" cy="302065"/>
            <a:chOff x="5642557" y="-150670"/>
            <a:chExt cx="1520982" cy="302065"/>
          </a:xfrm>
        </p:grpSpPr>
        <p:sp>
          <p:nvSpPr>
            <p:cNvPr id="381" name="Google Shape;381;p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5"/>
          <p:cNvGrpSpPr/>
          <p:nvPr/>
        </p:nvGrpSpPr>
        <p:grpSpPr>
          <a:xfrm>
            <a:off x="7855739" y="297302"/>
            <a:ext cx="883262" cy="242091"/>
            <a:chOff x="2300350" y="2601250"/>
            <a:chExt cx="2275275" cy="623625"/>
          </a:xfrm>
        </p:grpSpPr>
        <p:sp>
          <p:nvSpPr>
            <p:cNvPr id="387" name="Google Shape;387;p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5"/>
          <p:cNvGrpSpPr/>
          <p:nvPr/>
        </p:nvGrpSpPr>
        <p:grpSpPr>
          <a:xfrm rot="10800000">
            <a:off x="-214148" y="2709227"/>
            <a:ext cx="883262" cy="242091"/>
            <a:chOff x="2300350" y="2601250"/>
            <a:chExt cx="2275275" cy="623625"/>
          </a:xfrm>
        </p:grpSpPr>
        <p:sp>
          <p:nvSpPr>
            <p:cNvPr id="394" name="Google Shape;394;p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5"/>
          <p:cNvSpPr/>
          <p:nvPr/>
        </p:nvSpPr>
        <p:spPr>
          <a:xfrm flipH="1" rot="5400000">
            <a:off x="8198089" y="410275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5"/>
          <p:cNvGrpSpPr/>
          <p:nvPr/>
        </p:nvGrpSpPr>
        <p:grpSpPr>
          <a:xfrm flipH="1" rot="10800000">
            <a:off x="8250449" y="4623928"/>
            <a:ext cx="883262" cy="242091"/>
            <a:chOff x="2300350" y="2601250"/>
            <a:chExt cx="2275275" cy="623625"/>
          </a:xfrm>
        </p:grpSpPr>
        <p:sp>
          <p:nvSpPr>
            <p:cNvPr id="402" name="Google Shape;402;p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8" name="Shape 408"/>
        <p:cNvGrpSpPr/>
        <p:nvPr/>
      </p:nvGrpSpPr>
      <p:grpSpPr>
        <a:xfrm>
          <a:off x="0" y="0"/>
          <a:ext cx="0" cy="0"/>
          <a:chOff x="0" y="0"/>
          <a:chExt cx="0" cy="0"/>
        </a:xfrm>
      </p:grpSpPr>
      <p:grpSp>
        <p:nvGrpSpPr>
          <p:cNvPr id="409" name="Google Shape;409;p6"/>
          <p:cNvGrpSpPr/>
          <p:nvPr/>
        </p:nvGrpSpPr>
        <p:grpSpPr>
          <a:xfrm>
            <a:off x="-24" y="-27"/>
            <a:ext cx="9143711" cy="5143338"/>
            <a:chOff x="597550" y="708125"/>
            <a:chExt cx="6449225" cy="4193850"/>
          </a:xfrm>
        </p:grpSpPr>
        <p:sp>
          <p:nvSpPr>
            <p:cNvPr id="410" name="Google Shape;410;p6"/>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6"/>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6"/>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6"/>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6"/>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6"/>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49" name="Google Shape;449;p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6"/>
          <p:cNvGrpSpPr/>
          <p:nvPr/>
        </p:nvGrpSpPr>
        <p:grpSpPr>
          <a:xfrm>
            <a:off x="494301" y="4792125"/>
            <a:ext cx="1252897" cy="51000"/>
            <a:chOff x="2915381" y="4104819"/>
            <a:chExt cx="1252897" cy="51000"/>
          </a:xfrm>
        </p:grpSpPr>
        <p:sp>
          <p:nvSpPr>
            <p:cNvPr id="451" name="Google Shape;451;p6"/>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6"/>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 name="Google Shape;466;p6"/>
          <p:cNvGrpSpPr/>
          <p:nvPr/>
        </p:nvGrpSpPr>
        <p:grpSpPr>
          <a:xfrm rot="5400000">
            <a:off x="8520259" y="4079074"/>
            <a:ext cx="302065" cy="1520982"/>
            <a:chOff x="-108754" y="2690919"/>
            <a:chExt cx="302065" cy="1520982"/>
          </a:xfrm>
        </p:grpSpPr>
        <p:sp>
          <p:nvSpPr>
            <p:cNvPr id="467" name="Google Shape;467;p6"/>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6"/>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6"/>
          <p:cNvGrpSpPr/>
          <p:nvPr/>
        </p:nvGrpSpPr>
        <p:grpSpPr>
          <a:xfrm rot="5400000">
            <a:off x="85100" y="1849625"/>
            <a:ext cx="98902" cy="553090"/>
            <a:chOff x="4898850" y="4820550"/>
            <a:chExt cx="98902" cy="553090"/>
          </a:xfrm>
        </p:grpSpPr>
        <p:sp>
          <p:nvSpPr>
            <p:cNvPr id="473" name="Google Shape;473;p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 name="Google Shape;478;p6"/>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 name="Google Shape;479;p6"/>
          <p:cNvGrpSpPr/>
          <p:nvPr/>
        </p:nvGrpSpPr>
        <p:grpSpPr>
          <a:xfrm rot="-5400000">
            <a:off x="-148234" y="322631"/>
            <a:ext cx="883262" cy="242091"/>
            <a:chOff x="2300350" y="2601250"/>
            <a:chExt cx="2275275" cy="623625"/>
          </a:xfrm>
        </p:grpSpPr>
        <p:sp>
          <p:nvSpPr>
            <p:cNvPr id="480" name="Google Shape;480;p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6"/>
          <p:cNvGrpSpPr/>
          <p:nvPr/>
        </p:nvGrpSpPr>
        <p:grpSpPr>
          <a:xfrm>
            <a:off x="1710357" y="-107958"/>
            <a:ext cx="1520982" cy="302065"/>
            <a:chOff x="5642557" y="-150670"/>
            <a:chExt cx="1520982" cy="302065"/>
          </a:xfrm>
        </p:grpSpPr>
        <p:sp>
          <p:nvSpPr>
            <p:cNvPr id="487" name="Google Shape;487;p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2" name="Shape 492"/>
        <p:cNvGrpSpPr/>
        <p:nvPr/>
      </p:nvGrpSpPr>
      <p:grpSpPr>
        <a:xfrm>
          <a:off x="0" y="0"/>
          <a:ext cx="0" cy="0"/>
          <a:chOff x="0" y="0"/>
          <a:chExt cx="0" cy="0"/>
        </a:xfrm>
      </p:grpSpPr>
      <p:grpSp>
        <p:nvGrpSpPr>
          <p:cNvPr id="493" name="Google Shape;493;p7"/>
          <p:cNvGrpSpPr/>
          <p:nvPr/>
        </p:nvGrpSpPr>
        <p:grpSpPr>
          <a:xfrm>
            <a:off x="-24" y="-27"/>
            <a:ext cx="9143711" cy="5143338"/>
            <a:chOff x="597550" y="708125"/>
            <a:chExt cx="6449225" cy="4193850"/>
          </a:xfrm>
        </p:grpSpPr>
        <p:sp>
          <p:nvSpPr>
            <p:cNvPr id="494" name="Google Shape;494;p7"/>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7"/>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7"/>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7"/>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7"/>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7"/>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7"/>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7"/>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7"/>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7"/>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7"/>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7"/>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7"/>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7"/>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7"/>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7"/>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 name="Google Shape;532;p7"/>
          <p:cNvSpPr txBox="1"/>
          <p:nvPr>
            <p:ph type="title"/>
          </p:nvPr>
        </p:nvSpPr>
        <p:spPr>
          <a:xfrm>
            <a:off x="4433200" y="1945637"/>
            <a:ext cx="399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33" name="Google Shape;533;p7"/>
          <p:cNvSpPr txBox="1"/>
          <p:nvPr>
            <p:ph idx="1" type="subTitle"/>
          </p:nvPr>
        </p:nvSpPr>
        <p:spPr>
          <a:xfrm>
            <a:off x="4433200" y="2519285"/>
            <a:ext cx="3997800" cy="73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4" name="Google Shape;534;p7"/>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7"/>
          <p:cNvSpPr/>
          <p:nvPr/>
        </p:nvSpPr>
        <p:spPr>
          <a:xfrm rot="-5400000">
            <a:off x="348812" y="-552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 name="Google Shape;536;p7"/>
          <p:cNvGrpSpPr/>
          <p:nvPr/>
        </p:nvGrpSpPr>
        <p:grpSpPr>
          <a:xfrm rot="10800000">
            <a:off x="-11" y="465966"/>
            <a:ext cx="883262" cy="242091"/>
            <a:chOff x="2300350" y="2601250"/>
            <a:chExt cx="2275275" cy="623625"/>
          </a:xfrm>
        </p:grpSpPr>
        <p:sp>
          <p:nvSpPr>
            <p:cNvPr id="537" name="Google Shape;537;p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7"/>
          <p:cNvGrpSpPr/>
          <p:nvPr/>
        </p:nvGrpSpPr>
        <p:grpSpPr>
          <a:xfrm>
            <a:off x="1710357" y="-107958"/>
            <a:ext cx="1520982" cy="302065"/>
            <a:chOff x="5642557" y="-150670"/>
            <a:chExt cx="1520982" cy="302065"/>
          </a:xfrm>
        </p:grpSpPr>
        <p:sp>
          <p:nvSpPr>
            <p:cNvPr id="544" name="Google Shape;544;p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 name="Google Shape;549;p7"/>
          <p:cNvSpPr/>
          <p:nvPr/>
        </p:nvSpPr>
        <p:spPr>
          <a:xfrm rot="5400000">
            <a:off x="5514970" y="-39002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
          <p:cNvSpPr/>
          <p:nvPr/>
        </p:nvSpPr>
        <p:spPr>
          <a:xfrm rot="5400000">
            <a:off x="5794270" y="-8692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 name="Google Shape;551;p7"/>
          <p:cNvGrpSpPr/>
          <p:nvPr/>
        </p:nvGrpSpPr>
        <p:grpSpPr>
          <a:xfrm>
            <a:off x="3502226" y="841481"/>
            <a:ext cx="1252897" cy="51000"/>
            <a:chOff x="2915381" y="4104819"/>
            <a:chExt cx="1252897" cy="51000"/>
          </a:xfrm>
        </p:grpSpPr>
        <p:sp>
          <p:nvSpPr>
            <p:cNvPr id="552" name="Google Shape;552;p7"/>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7"/>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7"/>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7"/>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 name="Google Shape;566;p7"/>
          <p:cNvSpPr/>
          <p:nvPr/>
        </p:nvSpPr>
        <p:spPr>
          <a:xfrm rot="5400000">
            <a:off x="8206161" y="42078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 name="Google Shape;567;p7"/>
          <p:cNvGrpSpPr/>
          <p:nvPr/>
        </p:nvGrpSpPr>
        <p:grpSpPr>
          <a:xfrm>
            <a:off x="8085946" y="4723543"/>
            <a:ext cx="1823016" cy="196994"/>
            <a:chOff x="8085946" y="4723543"/>
            <a:chExt cx="1823016" cy="196994"/>
          </a:xfrm>
        </p:grpSpPr>
        <p:sp>
          <p:nvSpPr>
            <p:cNvPr id="568" name="Google Shape;568;p7"/>
            <p:cNvSpPr/>
            <p:nvPr/>
          </p:nvSpPr>
          <p:spPr>
            <a:xfrm flipH="1" rot="10800000">
              <a:off x="8184816" y="4723543"/>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
            <p:cNvSpPr/>
            <p:nvPr/>
          </p:nvSpPr>
          <p:spPr>
            <a:xfrm flipH="1" rot="10800000">
              <a:off x="8085946" y="4828583"/>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
            <p:cNvSpPr/>
            <p:nvPr/>
          </p:nvSpPr>
          <p:spPr>
            <a:xfrm flipH="1" rot="10800000">
              <a:off x="8110687" y="4853293"/>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 name="Google Shape;571;p7"/>
          <p:cNvSpPr/>
          <p:nvPr/>
        </p:nvSpPr>
        <p:spPr>
          <a:xfrm rot="10800000">
            <a:off x="419712" y="40640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 name="Google Shape;572;p7"/>
          <p:cNvGrpSpPr/>
          <p:nvPr/>
        </p:nvGrpSpPr>
        <p:grpSpPr>
          <a:xfrm rot="5400000">
            <a:off x="29239" y="3087771"/>
            <a:ext cx="98902" cy="553090"/>
            <a:chOff x="4898850" y="4820550"/>
            <a:chExt cx="98902" cy="553090"/>
          </a:xfrm>
        </p:grpSpPr>
        <p:sp>
          <p:nvSpPr>
            <p:cNvPr id="573" name="Google Shape;573;p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7"/>
          <p:cNvGrpSpPr/>
          <p:nvPr/>
        </p:nvGrpSpPr>
        <p:grpSpPr>
          <a:xfrm>
            <a:off x="4954518" y="4958766"/>
            <a:ext cx="1520982" cy="302065"/>
            <a:chOff x="5642557" y="-150670"/>
            <a:chExt cx="1520982" cy="302065"/>
          </a:xfrm>
        </p:grpSpPr>
        <p:sp>
          <p:nvSpPr>
            <p:cNvPr id="579" name="Google Shape;579;p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84" name="Shape 584"/>
        <p:cNvGrpSpPr/>
        <p:nvPr/>
      </p:nvGrpSpPr>
      <p:grpSpPr>
        <a:xfrm>
          <a:off x="0" y="0"/>
          <a:ext cx="0" cy="0"/>
          <a:chOff x="0" y="0"/>
          <a:chExt cx="0" cy="0"/>
        </a:xfrm>
      </p:grpSpPr>
      <p:grpSp>
        <p:nvGrpSpPr>
          <p:cNvPr id="585" name="Google Shape;585;p8"/>
          <p:cNvGrpSpPr/>
          <p:nvPr/>
        </p:nvGrpSpPr>
        <p:grpSpPr>
          <a:xfrm>
            <a:off x="-24" y="-27"/>
            <a:ext cx="9143711" cy="5143338"/>
            <a:chOff x="597550" y="708125"/>
            <a:chExt cx="6449225" cy="4193850"/>
          </a:xfrm>
        </p:grpSpPr>
        <p:sp>
          <p:nvSpPr>
            <p:cNvPr id="586" name="Google Shape;586;p8"/>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8"/>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8"/>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8"/>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8"/>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8"/>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8"/>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8"/>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8"/>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8"/>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8"/>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8"/>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8"/>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8"/>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8"/>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8"/>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8"/>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8"/>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8"/>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8"/>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8"/>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8"/>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8"/>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8"/>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8"/>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8"/>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8"/>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8"/>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8"/>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8"/>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8"/>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8"/>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8"/>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8"/>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8"/>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8"/>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8"/>
          <p:cNvSpPr txBox="1"/>
          <p:nvPr>
            <p:ph type="title"/>
          </p:nvPr>
        </p:nvSpPr>
        <p:spPr>
          <a:xfrm>
            <a:off x="1182000" y="1320700"/>
            <a:ext cx="6780000" cy="25236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9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25" name="Google Shape;625;p8"/>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 name="Google Shape;626;p8"/>
          <p:cNvGrpSpPr/>
          <p:nvPr/>
        </p:nvGrpSpPr>
        <p:grpSpPr>
          <a:xfrm>
            <a:off x="-1414555" y="2830129"/>
            <a:ext cx="2297800" cy="347400"/>
            <a:chOff x="-1414555" y="2830129"/>
            <a:chExt cx="2297800" cy="347400"/>
          </a:xfrm>
        </p:grpSpPr>
        <p:sp>
          <p:nvSpPr>
            <p:cNvPr id="627" name="Google Shape;627;p8"/>
            <p:cNvSpPr/>
            <p:nvPr/>
          </p:nvSpPr>
          <p:spPr>
            <a:xfrm>
              <a:off x="-1414555" y="31094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8"/>
            <p:cNvSpPr/>
            <p:nvPr/>
          </p:nvSpPr>
          <p:spPr>
            <a:xfrm>
              <a:off x="-1111455" y="28301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8"/>
          <p:cNvGrpSpPr/>
          <p:nvPr/>
        </p:nvGrpSpPr>
        <p:grpSpPr>
          <a:xfrm>
            <a:off x="8059521" y="3662080"/>
            <a:ext cx="1823016" cy="196994"/>
            <a:chOff x="7857346" y="4002005"/>
            <a:chExt cx="1823016" cy="196994"/>
          </a:xfrm>
        </p:grpSpPr>
        <p:sp>
          <p:nvSpPr>
            <p:cNvPr id="630" name="Google Shape;630;p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 name="Google Shape;633;p8"/>
          <p:cNvSpPr/>
          <p:nvPr/>
        </p:nvSpPr>
        <p:spPr>
          <a:xfrm rot="10800000">
            <a:off x="7375212" y="40449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 name="Google Shape;634;p8"/>
          <p:cNvGrpSpPr/>
          <p:nvPr/>
        </p:nvGrpSpPr>
        <p:grpSpPr>
          <a:xfrm flipH="1" rot="-5400000">
            <a:off x="3660496" y="4907217"/>
            <a:ext cx="1823016" cy="296643"/>
            <a:chOff x="7857346" y="3902355"/>
            <a:chExt cx="1823016" cy="296643"/>
          </a:xfrm>
        </p:grpSpPr>
        <p:sp>
          <p:nvSpPr>
            <p:cNvPr id="635" name="Google Shape;635;p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8"/>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8"/>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8"/>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 name="Google Shape;641;p8"/>
          <p:cNvSpPr/>
          <p:nvPr/>
        </p:nvSpPr>
        <p:spPr>
          <a:xfrm rot="10800000">
            <a:off x="8027645" y="2478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8"/>
          <p:cNvSpPr/>
          <p:nvPr/>
        </p:nvSpPr>
        <p:spPr>
          <a:xfrm rot="10800000">
            <a:off x="4395"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8"/>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 name="Google Shape;644;p8"/>
          <p:cNvGrpSpPr/>
          <p:nvPr/>
        </p:nvGrpSpPr>
        <p:grpSpPr>
          <a:xfrm>
            <a:off x="7812807" y="1533337"/>
            <a:ext cx="1520982" cy="302065"/>
            <a:chOff x="5642557" y="-150670"/>
            <a:chExt cx="1520982" cy="302065"/>
          </a:xfrm>
        </p:grpSpPr>
        <p:sp>
          <p:nvSpPr>
            <p:cNvPr id="645" name="Google Shape;645;p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8"/>
          <p:cNvGrpSpPr/>
          <p:nvPr/>
        </p:nvGrpSpPr>
        <p:grpSpPr>
          <a:xfrm rot="5400000">
            <a:off x="424642" y="3926674"/>
            <a:ext cx="302065" cy="1520982"/>
            <a:chOff x="-108754" y="2690919"/>
            <a:chExt cx="302065" cy="1520982"/>
          </a:xfrm>
        </p:grpSpPr>
        <p:sp>
          <p:nvSpPr>
            <p:cNvPr id="651" name="Google Shape;651;p8"/>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8"/>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8"/>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8"/>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8"/>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 name="Google Shape;656;p8"/>
          <p:cNvSpPr/>
          <p:nvPr/>
        </p:nvSpPr>
        <p:spPr>
          <a:xfrm flipH="1" rot="-5400000">
            <a:off x="1059557"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 name="Google Shape;657;p8"/>
          <p:cNvGrpSpPr/>
          <p:nvPr/>
        </p:nvGrpSpPr>
        <p:grpSpPr>
          <a:xfrm>
            <a:off x="8327763" y="172353"/>
            <a:ext cx="883262" cy="242091"/>
            <a:chOff x="2300350" y="2601250"/>
            <a:chExt cx="2275275" cy="623625"/>
          </a:xfrm>
        </p:grpSpPr>
        <p:sp>
          <p:nvSpPr>
            <p:cNvPr id="658" name="Google Shape;658;p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8"/>
          <p:cNvGrpSpPr/>
          <p:nvPr/>
        </p:nvGrpSpPr>
        <p:grpSpPr>
          <a:xfrm flipH="1">
            <a:off x="-248008" y="1713528"/>
            <a:ext cx="883262" cy="242091"/>
            <a:chOff x="2300350" y="2601250"/>
            <a:chExt cx="2275275" cy="623625"/>
          </a:xfrm>
        </p:grpSpPr>
        <p:sp>
          <p:nvSpPr>
            <p:cNvPr id="665" name="Google Shape;665;p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8"/>
          <p:cNvGrpSpPr/>
          <p:nvPr/>
        </p:nvGrpSpPr>
        <p:grpSpPr>
          <a:xfrm rot="-5400000">
            <a:off x="3666586" y="-57798"/>
            <a:ext cx="1823016" cy="296643"/>
            <a:chOff x="7857346" y="3902355"/>
            <a:chExt cx="1823016" cy="296643"/>
          </a:xfrm>
        </p:grpSpPr>
        <p:sp>
          <p:nvSpPr>
            <p:cNvPr id="672" name="Google Shape;672;p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8"/>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8"/>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8"/>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8" name="Shape 678"/>
        <p:cNvGrpSpPr/>
        <p:nvPr/>
      </p:nvGrpSpPr>
      <p:grpSpPr>
        <a:xfrm>
          <a:off x="0" y="0"/>
          <a:ext cx="0" cy="0"/>
          <a:chOff x="0" y="0"/>
          <a:chExt cx="0" cy="0"/>
        </a:xfrm>
      </p:grpSpPr>
      <p:grpSp>
        <p:nvGrpSpPr>
          <p:cNvPr id="679" name="Google Shape;679;p9"/>
          <p:cNvGrpSpPr/>
          <p:nvPr/>
        </p:nvGrpSpPr>
        <p:grpSpPr>
          <a:xfrm>
            <a:off x="-24" y="-27"/>
            <a:ext cx="9143711" cy="5143338"/>
            <a:chOff x="597550" y="708125"/>
            <a:chExt cx="6449225" cy="4193850"/>
          </a:xfrm>
        </p:grpSpPr>
        <p:sp>
          <p:nvSpPr>
            <p:cNvPr id="680" name="Google Shape;680;p9"/>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9"/>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9"/>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9"/>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9"/>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9"/>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9"/>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9"/>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9"/>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9"/>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9"/>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9"/>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9"/>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9"/>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9"/>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9"/>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9"/>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9"/>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9"/>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9"/>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9"/>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9"/>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9"/>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9"/>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9"/>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9"/>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9"/>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9"/>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9"/>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9"/>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9"/>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9"/>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9"/>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9"/>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9"/>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9"/>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9"/>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9"/>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92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 name="Google Shape;718;p9"/>
          <p:cNvSpPr txBox="1"/>
          <p:nvPr>
            <p:ph idx="1" type="subTitle"/>
          </p:nvPr>
        </p:nvSpPr>
        <p:spPr>
          <a:xfrm>
            <a:off x="2399850" y="2366051"/>
            <a:ext cx="4344300" cy="1066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19" name="Google Shape;719;p9"/>
          <p:cNvSpPr txBox="1"/>
          <p:nvPr>
            <p:ph type="title"/>
          </p:nvPr>
        </p:nvSpPr>
        <p:spPr>
          <a:xfrm>
            <a:off x="2399850" y="1723050"/>
            <a:ext cx="43443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20" name="Google Shape;720;p9"/>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 name="Google Shape;721;p9"/>
          <p:cNvGrpSpPr/>
          <p:nvPr/>
        </p:nvGrpSpPr>
        <p:grpSpPr>
          <a:xfrm rot="10800000">
            <a:off x="-11" y="779178"/>
            <a:ext cx="883262" cy="242091"/>
            <a:chOff x="2300350" y="2601250"/>
            <a:chExt cx="2275275" cy="623625"/>
          </a:xfrm>
        </p:grpSpPr>
        <p:sp>
          <p:nvSpPr>
            <p:cNvPr id="722" name="Google Shape;722;p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 name="Google Shape;728;p9"/>
          <p:cNvSpPr/>
          <p:nvPr/>
        </p:nvSpPr>
        <p:spPr>
          <a:xfrm rot="5400000">
            <a:off x="1495470"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9"/>
          <p:cNvSpPr/>
          <p:nvPr/>
        </p:nvSpPr>
        <p:spPr>
          <a:xfrm rot="5400000">
            <a:off x="1774770"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9"/>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 name="Google Shape;731;p9"/>
          <p:cNvGrpSpPr/>
          <p:nvPr/>
        </p:nvGrpSpPr>
        <p:grpSpPr>
          <a:xfrm>
            <a:off x="-1414555" y="3287329"/>
            <a:ext cx="2297800" cy="347400"/>
            <a:chOff x="-1414555" y="3439729"/>
            <a:chExt cx="2297800" cy="347400"/>
          </a:xfrm>
        </p:grpSpPr>
        <p:sp>
          <p:nvSpPr>
            <p:cNvPr id="732" name="Google Shape;732;p9"/>
            <p:cNvSpPr/>
            <p:nvPr/>
          </p:nvSpPr>
          <p:spPr>
            <a:xfrm>
              <a:off x="-1414555" y="3719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9"/>
            <p:cNvSpPr/>
            <p:nvPr/>
          </p:nvSpPr>
          <p:spPr>
            <a:xfrm>
              <a:off x="-1111455" y="3439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9"/>
          <p:cNvGrpSpPr/>
          <p:nvPr/>
        </p:nvGrpSpPr>
        <p:grpSpPr>
          <a:xfrm>
            <a:off x="5512632" y="-116346"/>
            <a:ext cx="1520982" cy="302065"/>
            <a:chOff x="5642557" y="-150670"/>
            <a:chExt cx="1520982" cy="302065"/>
          </a:xfrm>
        </p:grpSpPr>
        <p:sp>
          <p:nvSpPr>
            <p:cNvPr id="735" name="Google Shape;735;p9"/>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9"/>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9"/>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9"/>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9"/>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9"/>
          <p:cNvGrpSpPr/>
          <p:nvPr/>
        </p:nvGrpSpPr>
        <p:grpSpPr>
          <a:xfrm flipH="1" rot="10800000">
            <a:off x="7918521" y="1923880"/>
            <a:ext cx="1823016" cy="296643"/>
            <a:chOff x="7857346" y="3902355"/>
            <a:chExt cx="1823016" cy="296643"/>
          </a:xfrm>
        </p:grpSpPr>
        <p:sp>
          <p:nvSpPr>
            <p:cNvPr id="741" name="Google Shape;741;p9"/>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9"/>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9"/>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9"/>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9"/>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9"/>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9"/>
          <p:cNvGrpSpPr/>
          <p:nvPr/>
        </p:nvGrpSpPr>
        <p:grpSpPr>
          <a:xfrm flipH="1">
            <a:off x="-799254" y="2157805"/>
            <a:ext cx="1823016" cy="196994"/>
            <a:chOff x="7857346" y="4002005"/>
            <a:chExt cx="1823016" cy="196994"/>
          </a:xfrm>
        </p:grpSpPr>
        <p:sp>
          <p:nvSpPr>
            <p:cNvPr id="748" name="Google Shape;748;p9"/>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9"/>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9"/>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9"/>
          <p:cNvGrpSpPr/>
          <p:nvPr/>
        </p:nvGrpSpPr>
        <p:grpSpPr>
          <a:xfrm>
            <a:off x="8331253" y="3180067"/>
            <a:ext cx="1105976" cy="133969"/>
            <a:chOff x="8183182" y="663852"/>
            <a:chExt cx="1475028" cy="178673"/>
          </a:xfrm>
        </p:grpSpPr>
        <p:grpSp>
          <p:nvGrpSpPr>
            <p:cNvPr id="752" name="Google Shape;752;p9"/>
            <p:cNvGrpSpPr/>
            <p:nvPr/>
          </p:nvGrpSpPr>
          <p:grpSpPr>
            <a:xfrm>
              <a:off x="8183182" y="774425"/>
              <a:ext cx="1178025" cy="68100"/>
              <a:chOff x="2024450" y="204150"/>
              <a:chExt cx="1178025" cy="68100"/>
            </a:xfrm>
          </p:grpSpPr>
          <p:sp>
            <p:nvSpPr>
              <p:cNvPr id="753" name="Google Shape;753;p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9"/>
            <p:cNvGrpSpPr/>
            <p:nvPr/>
          </p:nvGrpSpPr>
          <p:grpSpPr>
            <a:xfrm>
              <a:off x="8480185" y="663852"/>
              <a:ext cx="1178025" cy="68100"/>
              <a:chOff x="2024450" y="204150"/>
              <a:chExt cx="1178025" cy="68100"/>
            </a:xfrm>
          </p:grpSpPr>
          <p:sp>
            <p:nvSpPr>
              <p:cNvPr id="764" name="Google Shape;764;p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4" name="Google Shape;774;p9"/>
          <p:cNvGrpSpPr/>
          <p:nvPr/>
        </p:nvGrpSpPr>
        <p:grpSpPr>
          <a:xfrm rot="5400000">
            <a:off x="85100" y="4288025"/>
            <a:ext cx="98902" cy="553090"/>
            <a:chOff x="4898850" y="4820550"/>
            <a:chExt cx="98902" cy="553090"/>
          </a:xfrm>
        </p:grpSpPr>
        <p:sp>
          <p:nvSpPr>
            <p:cNvPr id="775" name="Google Shape;775;p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80" name="Shape 780"/>
        <p:cNvGrpSpPr/>
        <p:nvPr/>
      </p:nvGrpSpPr>
      <p:grpSpPr>
        <a:xfrm>
          <a:off x="0" y="0"/>
          <a:ext cx="0" cy="0"/>
          <a:chOff x="0" y="0"/>
          <a:chExt cx="0" cy="0"/>
        </a:xfrm>
      </p:grpSpPr>
      <p:sp>
        <p:nvSpPr>
          <p:cNvPr id="781" name="Google Shape;781;p10"/>
          <p:cNvSpPr txBox="1"/>
          <p:nvPr>
            <p:ph idx="1" type="body"/>
          </p:nvPr>
        </p:nvSpPr>
        <p:spPr>
          <a:xfrm>
            <a:off x="1109550" y="4079027"/>
            <a:ext cx="6924900" cy="4497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400"/>
              <a:buNone/>
              <a:defRPr b="1" sz="2400">
                <a:latin typeface="Exo"/>
                <a:ea typeface="Exo"/>
                <a:cs typeface="Exo"/>
                <a:sym typeface="Exo"/>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3.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4"/>
            </a:gs>
            <a:gs pos="100000">
              <a:schemeClr val="dk1"/>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539400"/>
            <a:ext cx="77178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3200"/>
              <a:buFont typeface="Exo"/>
              <a:buNone/>
              <a:defRPr b="1" sz="3200">
                <a:solidFill>
                  <a:schemeClr val="lt1"/>
                </a:solidFill>
                <a:latin typeface="Exo"/>
                <a:ea typeface="Exo"/>
                <a:cs typeface="Exo"/>
                <a:sym typeface="Exo"/>
              </a:defRPr>
            </a:lvl1pPr>
            <a:lvl2pPr lvl="1">
              <a:spcBef>
                <a:spcPts val="0"/>
              </a:spcBef>
              <a:spcAft>
                <a:spcPts val="0"/>
              </a:spcAft>
              <a:buClr>
                <a:schemeClr val="lt1"/>
              </a:buClr>
              <a:buSzPts val="3200"/>
              <a:buFont typeface="Exo"/>
              <a:buNone/>
              <a:defRPr sz="3200">
                <a:solidFill>
                  <a:schemeClr val="lt1"/>
                </a:solidFill>
                <a:latin typeface="Exo"/>
                <a:ea typeface="Exo"/>
                <a:cs typeface="Exo"/>
                <a:sym typeface="Exo"/>
              </a:defRPr>
            </a:lvl2pPr>
            <a:lvl3pPr lvl="2">
              <a:spcBef>
                <a:spcPts val="0"/>
              </a:spcBef>
              <a:spcAft>
                <a:spcPts val="0"/>
              </a:spcAft>
              <a:buClr>
                <a:schemeClr val="lt1"/>
              </a:buClr>
              <a:buSzPts val="3200"/>
              <a:buFont typeface="Exo"/>
              <a:buNone/>
              <a:defRPr sz="3200">
                <a:solidFill>
                  <a:schemeClr val="lt1"/>
                </a:solidFill>
                <a:latin typeface="Exo"/>
                <a:ea typeface="Exo"/>
                <a:cs typeface="Exo"/>
                <a:sym typeface="Exo"/>
              </a:defRPr>
            </a:lvl3pPr>
            <a:lvl4pPr lvl="3">
              <a:spcBef>
                <a:spcPts val="0"/>
              </a:spcBef>
              <a:spcAft>
                <a:spcPts val="0"/>
              </a:spcAft>
              <a:buClr>
                <a:schemeClr val="lt1"/>
              </a:buClr>
              <a:buSzPts val="3200"/>
              <a:buFont typeface="Exo"/>
              <a:buNone/>
              <a:defRPr sz="3200">
                <a:solidFill>
                  <a:schemeClr val="lt1"/>
                </a:solidFill>
                <a:latin typeface="Exo"/>
                <a:ea typeface="Exo"/>
                <a:cs typeface="Exo"/>
                <a:sym typeface="Exo"/>
              </a:defRPr>
            </a:lvl4pPr>
            <a:lvl5pPr lvl="4">
              <a:spcBef>
                <a:spcPts val="0"/>
              </a:spcBef>
              <a:spcAft>
                <a:spcPts val="0"/>
              </a:spcAft>
              <a:buClr>
                <a:schemeClr val="lt1"/>
              </a:buClr>
              <a:buSzPts val="3200"/>
              <a:buFont typeface="Exo"/>
              <a:buNone/>
              <a:defRPr sz="3200">
                <a:solidFill>
                  <a:schemeClr val="lt1"/>
                </a:solidFill>
                <a:latin typeface="Exo"/>
                <a:ea typeface="Exo"/>
                <a:cs typeface="Exo"/>
                <a:sym typeface="Exo"/>
              </a:defRPr>
            </a:lvl5pPr>
            <a:lvl6pPr lvl="5">
              <a:spcBef>
                <a:spcPts val="0"/>
              </a:spcBef>
              <a:spcAft>
                <a:spcPts val="0"/>
              </a:spcAft>
              <a:buClr>
                <a:schemeClr val="lt1"/>
              </a:buClr>
              <a:buSzPts val="3200"/>
              <a:buFont typeface="Exo"/>
              <a:buNone/>
              <a:defRPr sz="3200">
                <a:solidFill>
                  <a:schemeClr val="lt1"/>
                </a:solidFill>
                <a:latin typeface="Exo"/>
                <a:ea typeface="Exo"/>
                <a:cs typeface="Exo"/>
                <a:sym typeface="Exo"/>
              </a:defRPr>
            </a:lvl6pPr>
            <a:lvl7pPr lvl="6">
              <a:spcBef>
                <a:spcPts val="0"/>
              </a:spcBef>
              <a:spcAft>
                <a:spcPts val="0"/>
              </a:spcAft>
              <a:buClr>
                <a:schemeClr val="lt1"/>
              </a:buClr>
              <a:buSzPts val="3200"/>
              <a:buFont typeface="Exo"/>
              <a:buNone/>
              <a:defRPr sz="3200">
                <a:solidFill>
                  <a:schemeClr val="lt1"/>
                </a:solidFill>
                <a:latin typeface="Exo"/>
                <a:ea typeface="Exo"/>
                <a:cs typeface="Exo"/>
                <a:sym typeface="Exo"/>
              </a:defRPr>
            </a:lvl7pPr>
            <a:lvl8pPr lvl="7">
              <a:spcBef>
                <a:spcPts val="0"/>
              </a:spcBef>
              <a:spcAft>
                <a:spcPts val="0"/>
              </a:spcAft>
              <a:buClr>
                <a:schemeClr val="lt1"/>
              </a:buClr>
              <a:buSzPts val="3200"/>
              <a:buFont typeface="Exo"/>
              <a:buNone/>
              <a:defRPr sz="3200">
                <a:solidFill>
                  <a:schemeClr val="lt1"/>
                </a:solidFill>
                <a:latin typeface="Exo"/>
                <a:ea typeface="Exo"/>
                <a:cs typeface="Exo"/>
                <a:sym typeface="Exo"/>
              </a:defRPr>
            </a:lvl8pPr>
            <a:lvl9pPr lvl="8">
              <a:spcBef>
                <a:spcPts val="0"/>
              </a:spcBef>
              <a:spcAft>
                <a:spcPts val="0"/>
              </a:spcAft>
              <a:buClr>
                <a:schemeClr val="lt1"/>
              </a:buClr>
              <a:buSzPts val="3200"/>
              <a:buFont typeface="Exo"/>
              <a:buNone/>
              <a:defRPr sz="3200">
                <a:solidFill>
                  <a:schemeClr val="lt1"/>
                </a:solidFill>
                <a:latin typeface="Exo"/>
                <a:ea typeface="Exo"/>
                <a:cs typeface="Exo"/>
                <a:sym typeface="Exo"/>
              </a:defRPr>
            </a:lvl9pPr>
          </a:lstStyle>
          <a:p/>
        </p:txBody>
      </p:sp>
      <p:sp>
        <p:nvSpPr>
          <p:cNvPr id="7" name="Google Shape;7;p1"/>
          <p:cNvSpPr txBox="1"/>
          <p:nvPr>
            <p:ph idx="1" type="body"/>
          </p:nvPr>
        </p:nvSpPr>
        <p:spPr>
          <a:xfrm>
            <a:off x="713100" y="1187700"/>
            <a:ext cx="77178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1pPr>
            <a:lvl2pPr indent="-317500" lvl="1" marL="9144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2pPr>
            <a:lvl3pPr indent="-317500" lvl="2" marL="13716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3pPr>
            <a:lvl4pPr indent="-317500" lvl="3" marL="18288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4pPr>
            <a:lvl5pPr indent="-317500" lvl="4" marL="22860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5pPr>
            <a:lvl6pPr indent="-317500" lvl="5" marL="27432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6pPr>
            <a:lvl7pPr indent="-317500" lvl="6" marL="32004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7pPr>
            <a:lvl8pPr indent="-317500" lvl="7" marL="36576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8pPr>
            <a:lvl9pPr indent="-317500" lvl="8" marL="41148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649" name="Shape 2649"/>
        <p:cNvGrpSpPr/>
        <p:nvPr/>
      </p:nvGrpSpPr>
      <p:grpSpPr>
        <a:xfrm>
          <a:off x="0" y="0"/>
          <a:ext cx="0" cy="0"/>
          <a:chOff x="0" y="0"/>
          <a:chExt cx="0" cy="0"/>
        </a:xfrm>
      </p:grpSpPr>
      <p:sp>
        <p:nvSpPr>
          <p:cNvPr id="2650" name="Google Shape;2650;p3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651" name="Google Shape;2651;p3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ADDeEz5fETILGQKQpJJFcM7P5rmZ4FZoHUde76lueLU/copy#gid=717761483" TargetMode="External"/><Relationship Id="rId5" Type="http://schemas.openxmlformats.org/officeDocument/2006/relationships/image" Target="../media/image2.png"/><Relationship Id="rId6" Type="http://schemas.openxmlformats.org/officeDocument/2006/relationships/hyperlink" Target="https://docs.google.com/spreadsheets/d/1ADDeEz5fETILGQKQpJJFcM7P5rmZ4FZoHUde76lueLU/copy#gid=717761483"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7.xml"/><Relationship Id="rId5" Type="http://schemas.openxmlformats.org/officeDocument/2006/relationships/hyperlink" Target="http://bit.ly/33VAFh3" TargetMode="External"/><Relationship Id="rId6" Type="http://schemas.openxmlformats.org/officeDocument/2006/relationships/slide" Target="/ppt/slides/slide43.xm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8" Type="http://schemas.openxmlformats.org/officeDocument/2006/relationships/slide" Target="/ppt/slides/slide39.xml"/><Relationship Id="rId11" Type="http://schemas.openxmlformats.org/officeDocument/2006/relationships/slide" Target="/ppt/slides/slide41.xml"/><Relationship Id="rId10" Type="http://schemas.openxmlformats.org/officeDocument/2006/relationships/slide" Target="/ppt/slides/slide40.xml"/><Relationship Id="rId13" Type="http://schemas.openxmlformats.org/officeDocument/2006/relationships/slide" Target="/ppt/slides/slide43.xml"/><Relationship Id="rId12" Type="http://schemas.openxmlformats.org/officeDocument/2006/relationships/slide" Target="/ppt/slides/slide43.xml"/><Relationship Id="rId15" Type="http://schemas.openxmlformats.org/officeDocument/2006/relationships/hyperlink" Target="https://storyset.com/?utm_source=slidesgo_template&amp;utm_medium=referral-link&amp;utm_campaign=slidesgo_contents_of_this_template&amp;utm_term=storyset&amp;utm_content=storyset" TargetMode="External"/><Relationship Id="rId14" Type="http://schemas.openxmlformats.org/officeDocument/2006/relationships/slide" Target="/ppt/slides/slide44.xml"/><Relationship Id="rId17" Type="http://schemas.openxmlformats.org/officeDocument/2006/relationships/slide" Target="/ppt/slides/slide45.xml"/><Relationship Id="rId16" Type="http://schemas.openxmlformats.org/officeDocument/2006/relationships/slide" Target="/ppt/slides/slide45.xml"/><Relationship Id="rId18" Type="http://schemas.openxmlformats.org/officeDocument/2006/relationships/slide" Target="/ppt/slides/slide5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ADDeEz5fETILGQKQpJJFcM7P5rmZ4FZoHUde76lueLU/copy#gid=770299728" TargetMode="External"/><Relationship Id="rId5"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image" Target="../media/image1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hyperlink" Target="https://www.freepik.com/free-photo/laptop-with-blue-optical-fiber_11382733.htm/?utm_source=slidesgo_template&amp;utm_medium=referral-link&amp;utm_campaign=sg_resources&amp;utm_content=freepik" TargetMode="External"/><Relationship Id="rId4" Type="http://schemas.openxmlformats.org/officeDocument/2006/relationships/hyperlink" Target="https://www.freepik.com/free-photo/blue-optic-fiber-close-up_11382396.htm/?utm_source=slidesgo_template&amp;utm_medium=referral-link&amp;utm_campaign=sg_resources&amp;utm_content=freepik" TargetMode="External"/><Relationship Id="rId9" Type="http://schemas.openxmlformats.org/officeDocument/2006/relationships/hyperlink" Target="https://www.freepik.com/free-photo/blue-luminescent-optic-fiber_11382403.htm/?utm_source=slidesgo_template&amp;utm_medium=referral-link&amp;utm_campaign=sg_resources&amp;utm_content=freepik" TargetMode="External"/><Relationship Id="rId5" Type="http://schemas.openxmlformats.org/officeDocument/2006/relationships/hyperlink" Target="https://www.freepik.com/free-photo/blue-luminous-optic-fiber_11382395.htm/?utm_source=slidesgo_template&amp;utm_medium=referral-link&amp;utm_campaign=sg_resources&amp;utm_content=freepik" TargetMode="External"/><Relationship Id="rId6" Type="http://schemas.openxmlformats.org/officeDocument/2006/relationships/hyperlink" Target="https://www.freepik.com/free-photo/blue-optic-fiber-with-ethernet-cables-laptop_11382410.htm/?utm_source=slidesgo_template&amp;utm_medium=referral-link&amp;utm_campaign=sg_resources&amp;utm_content=freepik" TargetMode="External"/><Relationship Id="rId7" Type="http://schemas.openxmlformats.org/officeDocument/2006/relationships/hyperlink" Target="https://www.freepik.com/free-photo/blue-optic-fiber-with-copy-space_11382401.htm/?utm_source=slidesgo_template&amp;utm_medium=referral-link&amp;utm_campaign=sg_resources&amp;utm_content=freepik" TargetMode="External"/><Relationship Id="rId8" Type="http://schemas.openxmlformats.org/officeDocument/2006/relationships/hyperlink" Target="https://www.freepik.com/free-photo/blue-shiny-optic-fiber_11382398.htm/?utm_source=slidesgo_template&amp;utm_medium=referral-link&amp;utm_campaign=sg_resources&amp;utm_content=freepik" TargetMode="External"/><Relationship Id="rId11" Type="http://schemas.openxmlformats.org/officeDocument/2006/relationships/hyperlink" Target="https://www.freepik.com/free-photo/businesspeople-meeting-office-working_13296738.htm/?utm_source=slidesgo_template&amp;utm_medium=referral-link&amp;utm_campaign=sg_resources&amp;utm_content=freepik" TargetMode="External"/><Relationship Id="rId10" Type="http://schemas.openxmlformats.org/officeDocument/2006/relationships/hyperlink" Target="https://www.freepik.com/free-photo/group-young-people-working-together_7523091.htm/?utm_source=slidesgo_template&amp;utm_medium=referral-link&amp;utm_campaign=sg_resources&amp;utm_content=freepik" TargetMode="External"/><Relationship Id="rId13" Type="http://schemas.openxmlformats.org/officeDocument/2006/relationships/hyperlink" Target="https://www.freepik.com/free-vector/flat-minimal-technology-landing-page-template_17195091.htm/?utm_source=slidesgo_template&amp;utm_medium=referral-link&amp;utm_campaign=sg_resources&amp;utm_content=freepik" TargetMode="External"/><Relationship Id="rId12" Type="http://schemas.openxmlformats.org/officeDocument/2006/relationships/hyperlink" Target="https://www.freepik.com/free-vector/technology-future-banner_13704449.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hyperlink" Target="https://www.freepik.com/free-photo/blue-optic-fiber-with-laptop_11382405.htm/?utm_source=slidesgo_template&amp;utm_medium=referral-link&amp;utm_campaign=sg_resources&amp;utm_content=freepik" TargetMode="External"/><Relationship Id="rId4" Type="http://schemas.openxmlformats.org/officeDocument/2006/relationships/hyperlink" Target="https://www.freepik.com/free-photo/blue-optic-fiber-with-ethernet-cable_11382407.htm/?utm_source=slidesgo_template&amp;utm_medium=referral-link&amp;utm_campaign=sg_resources&amp;utm_content=freepik" TargetMode="External"/><Relationship Id="rId9" Type="http://schemas.openxmlformats.org/officeDocument/2006/relationships/hyperlink" Target="https://www.freepik.com/free-photo/african-american-man-working-laptop_11235005.htm/?utm_source=slidesgo_template&amp;utm_medium=referral-link&amp;utm_campaign=sg_resources&amp;utm_content=freepik" TargetMode="External"/><Relationship Id="rId5" Type="http://schemas.openxmlformats.org/officeDocument/2006/relationships/hyperlink" Target="https://www.freepik.com/free-photo/blue-optic-fiber-with-ethernet-cables_11382408.htm/?utm_source=slidesgo_template&amp;utm_medium=referral-link&amp;utm_campaign=sg_resources&amp;utm_content=freepik" TargetMode="External"/><Relationship Id="rId6" Type="http://schemas.openxmlformats.org/officeDocument/2006/relationships/hyperlink" Target="https://www.freepik.com/free-photo/blue-optic-fiber-with-ethernet-cables_11382406.htm/?utm_source=slidesgo_template&amp;utm_medium=referral-link&amp;utm_campaign=sg_resources&amp;utm_content=freepik" TargetMode="External"/><Relationship Id="rId7" Type="http://schemas.openxmlformats.org/officeDocument/2006/relationships/hyperlink" Target="https://www.freepik.com/free-photo/business-woman-with-laptop-looking-away_5709812.htm/?utm_source=slidesgo_template&amp;utm_medium=referral-link&amp;utm_campaign=sg_resources&amp;utm_content=freepik" TargetMode="External"/><Relationship Id="rId8" Type="http://schemas.openxmlformats.org/officeDocument/2006/relationships/hyperlink" Target="https://www.freepik.com/free-photo/young-business-man-talking-phone_5233082.htm/?utm_source=slidesgo_template&amp;utm_medium=referral-link&amp;utm_campaign=sg_resources&amp;utm_content=freepik" TargetMode="External"/><Relationship Id="rId11" Type="http://schemas.openxmlformats.org/officeDocument/2006/relationships/hyperlink" Target="https://www.freepik.com/free-photo/wi-fi-router-with-blue-optical-fiber_11382723.htm/?utm_source=slidesgo_template&amp;utm_medium=referral-link&amp;utm_campaign=sg_resources&amp;utm_content=freepik" TargetMode="External"/><Relationship Id="rId10" Type="http://schemas.openxmlformats.org/officeDocument/2006/relationships/hyperlink" Target="https://www.freepik.com/free-photo/portrait-young-attractive-woman-holding-laptop-looking-camera_4857513.htm/?utm_source=slidesgo_template&amp;utm_medium=referral-link&amp;utm_campaign=sg_resources&amp;utm_content=freepik" TargetMode="External"/><Relationship Id="rId13" Type="http://schemas.openxmlformats.org/officeDocument/2006/relationships/hyperlink" Target="https://www.freepik.com/free-vector/technology-future-landing-page-template_15442885.htm/?utm_source=slidesgo_template&amp;utm_medium=referral-link&amp;utm_campaign=sg_resources&amp;utm_content=freepik" TargetMode="External"/><Relationship Id="rId12" Type="http://schemas.openxmlformats.org/officeDocument/2006/relationships/hyperlink" Target="https://www.freepik.com/free-vector/technology-future-instagram-posts_15442884.htm/?utm_source=slidesgo_template&amp;utm_medium=referral-link&amp;utm_campaign=sg_resources&amp;utm_content=freepik" TargetMode="External"/><Relationship Id="rId14" Type="http://schemas.openxmlformats.org/officeDocument/2006/relationships/hyperlink" Target="https://www.flaticon.es/packs/big-data-147?word=data/?utm_source=slidesgo_template&amp;utm_medium=referral-link&amp;utm_campaign=sg_resources&amp;utm_content=flaticon"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slide" Target="/ppt/slides/slide37.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2.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 Id="rId3" Type="http://schemas.openxmlformats.org/officeDocument/2006/relationships/hyperlink" Target="https://fonts.google.com/specimen/Exo?query=exo" TargetMode="External"/><Relationship Id="rId4" Type="http://schemas.openxmlformats.org/officeDocument/2006/relationships/hyperlink" Target="https://fonts.google.com/specimen/PT+Sans?query=pt+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5.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6.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1.gif"/><Relationship Id="rId14" Type="http://schemas.openxmlformats.org/officeDocument/2006/relationships/image" Target="../media/image7.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9.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5.xml"/><Relationship Id="rId3" Type="http://schemas.openxmlformats.org/officeDocument/2006/relationships/hyperlink" Target="https://bit.ly/2ZjL1pd"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1.xml"/><Relationship Id="rId3" Type="http://schemas.openxmlformats.org/officeDocument/2006/relationships/hyperlink" Target="https://chrome.google.com/webstore/detail/flaticon-for-gsuit-gslide/haekgjfnhhdkgfgmldhfokhmfkgmciba"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8.xml"/><Relationship Id="rId3" Type="http://schemas.openxmlformats.org/officeDocument/2006/relationships/hyperlink" Target="http://bit.ly/2PfT4lq" TargetMode="Externa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s://docs.google.com/spreadsheets/d/1ADDeEz5fETILGQKQpJJFcM7P5rmZ4FZoHUde76lueLU/copy#gid=0" TargetMode="External"/><Relationship Id="rId4"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8" name="Shape 2658"/>
        <p:cNvGrpSpPr/>
        <p:nvPr/>
      </p:nvGrpSpPr>
      <p:grpSpPr>
        <a:xfrm>
          <a:off x="0" y="0"/>
          <a:ext cx="0" cy="0"/>
          <a:chOff x="0" y="0"/>
          <a:chExt cx="0" cy="0"/>
        </a:xfrm>
      </p:grpSpPr>
      <p:sp>
        <p:nvSpPr>
          <p:cNvPr id="2659" name="Google Shape;2659;p33"/>
          <p:cNvSpPr/>
          <p:nvPr/>
        </p:nvSpPr>
        <p:spPr>
          <a:xfrm>
            <a:off x="2130750" y="3329973"/>
            <a:ext cx="48825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33"/>
          <p:cNvSpPr txBox="1"/>
          <p:nvPr>
            <p:ph idx="1" type="subTitle"/>
          </p:nvPr>
        </p:nvSpPr>
        <p:spPr>
          <a:xfrm>
            <a:off x="2298150" y="3376773"/>
            <a:ext cx="4547700" cy="30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grpSp>
        <p:nvGrpSpPr>
          <p:cNvPr id="2661" name="Google Shape;2661;p33"/>
          <p:cNvGrpSpPr/>
          <p:nvPr/>
        </p:nvGrpSpPr>
        <p:grpSpPr>
          <a:xfrm rot="10800000">
            <a:off x="2130739" y="4336003"/>
            <a:ext cx="883262" cy="242091"/>
            <a:chOff x="2300350" y="2601250"/>
            <a:chExt cx="2275275" cy="623625"/>
          </a:xfrm>
        </p:grpSpPr>
        <p:sp>
          <p:nvSpPr>
            <p:cNvPr id="2662" name="Google Shape;2662;p3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3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3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3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3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3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8" name="Google Shape;2668;p33"/>
          <p:cNvGrpSpPr/>
          <p:nvPr/>
        </p:nvGrpSpPr>
        <p:grpSpPr>
          <a:xfrm flipH="1" rot="-5400000">
            <a:off x="3660496" y="4881980"/>
            <a:ext cx="1823016" cy="296643"/>
            <a:chOff x="7857346" y="3902355"/>
            <a:chExt cx="1823016" cy="296643"/>
          </a:xfrm>
        </p:grpSpPr>
        <p:sp>
          <p:nvSpPr>
            <p:cNvPr id="2669" name="Google Shape;2669;p33"/>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33"/>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33"/>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33"/>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33"/>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33"/>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5" name="Google Shape;2675;p33"/>
          <p:cNvGrpSpPr/>
          <p:nvPr/>
        </p:nvGrpSpPr>
        <p:grpSpPr>
          <a:xfrm rot="5400000">
            <a:off x="2421400" y="552075"/>
            <a:ext cx="98902" cy="553090"/>
            <a:chOff x="4898850" y="4820550"/>
            <a:chExt cx="98902" cy="553090"/>
          </a:xfrm>
        </p:grpSpPr>
        <p:sp>
          <p:nvSpPr>
            <p:cNvPr id="2676" name="Google Shape;2676;p3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3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3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3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3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1" name="Google Shape;2681;p33"/>
          <p:cNvGrpSpPr/>
          <p:nvPr/>
        </p:nvGrpSpPr>
        <p:grpSpPr>
          <a:xfrm>
            <a:off x="4505167" y="564628"/>
            <a:ext cx="1105976" cy="133969"/>
            <a:chOff x="8183182" y="663852"/>
            <a:chExt cx="1475028" cy="178673"/>
          </a:xfrm>
        </p:grpSpPr>
        <p:grpSp>
          <p:nvGrpSpPr>
            <p:cNvPr id="2682" name="Google Shape;2682;p33"/>
            <p:cNvGrpSpPr/>
            <p:nvPr/>
          </p:nvGrpSpPr>
          <p:grpSpPr>
            <a:xfrm>
              <a:off x="8183182" y="774425"/>
              <a:ext cx="1178025" cy="68100"/>
              <a:chOff x="2024450" y="204150"/>
              <a:chExt cx="1178025" cy="68100"/>
            </a:xfrm>
          </p:grpSpPr>
          <p:sp>
            <p:nvSpPr>
              <p:cNvPr id="2683" name="Google Shape;2683;p3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3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3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3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3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3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3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3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3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3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3" name="Google Shape;2693;p33"/>
            <p:cNvGrpSpPr/>
            <p:nvPr/>
          </p:nvGrpSpPr>
          <p:grpSpPr>
            <a:xfrm>
              <a:off x="8480185" y="663852"/>
              <a:ext cx="1178025" cy="68100"/>
              <a:chOff x="2024450" y="204150"/>
              <a:chExt cx="1178025" cy="68100"/>
            </a:xfrm>
          </p:grpSpPr>
          <p:sp>
            <p:nvSpPr>
              <p:cNvPr id="2694" name="Google Shape;2694;p3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3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3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3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3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3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3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3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3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3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04" name="Google Shape;2704;p33"/>
          <p:cNvGrpSpPr/>
          <p:nvPr/>
        </p:nvGrpSpPr>
        <p:grpSpPr>
          <a:xfrm>
            <a:off x="5447301" y="4536119"/>
            <a:ext cx="1252897" cy="51000"/>
            <a:chOff x="2915381" y="4104819"/>
            <a:chExt cx="1252897" cy="51000"/>
          </a:xfrm>
        </p:grpSpPr>
        <p:sp>
          <p:nvSpPr>
            <p:cNvPr id="2705" name="Google Shape;2705;p33"/>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33"/>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33"/>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33"/>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33"/>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33"/>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33"/>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33"/>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33"/>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33"/>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33"/>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33"/>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33"/>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33"/>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9" name="Google Shape;2719;p33"/>
          <p:cNvSpPr txBox="1"/>
          <p:nvPr>
            <p:ph type="ctrTitle"/>
          </p:nvPr>
        </p:nvSpPr>
        <p:spPr>
          <a:xfrm>
            <a:off x="1317600" y="1193625"/>
            <a:ext cx="6508800" cy="17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800">
                <a:solidFill>
                  <a:schemeClr val="accent2"/>
                </a:solidFill>
              </a:rPr>
              <a:t>DATA CENTER</a:t>
            </a:r>
            <a:r>
              <a:rPr lang="en" sz="7700"/>
              <a:t> </a:t>
            </a:r>
            <a:r>
              <a:rPr lang="en" sz="5000"/>
              <a:t>BUSINESS PLAN</a:t>
            </a:r>
            <a:endParaRPr sz="5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8" name="Shape 3058"/>
        <p:cNvGrpSpPr/>
        <p:nvPr/>
      </p:nvGrpSpPr>
      <p:grpSpPr>
        <a:xfrm>
          <a:off x="0" y="0"/>
          <a:ext cx="0" cy="0"/>
          <a:chOff x="0" y="0"/>
          <a:chExt cx="0" cy="0"/>
        </a:xfrm>
      </p:grpSpPr>
      <p:sp>
        <p:nvSpPr>
          <p:cNvPr id="3059" name="Google Shape;3059;p42"/>
          <p:cNvSpPr/>
          <p:nvPr/>
        </p:nvSpPr>
        <p:spPr>
          <a:xfrm>
            <a:off x="5253921" y="2950636"/>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2"/>
          <p:cNvSpPr/>
          <p:nvPr/>
        </p:nvSpPr>
        <p:spPr>
          <a:xfrm>
            <a:off x="1535796" y="2534111"/>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2"/>
          <p:cNvSpPr txBox="1"/>
          <p:nvPr>
            <p:ph idx="4"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THEM </a:t>
            </a:r>
            <a:r>
              <a:rPr lang="en">
                <a:solidFill>
                  <a:schemeClr val="accent2"/>
                </a:solidFill>
              </a:rPr>
              <a:t>VS.</a:t>
            </a:r>
            <a:r>
              <a:rPr lang="en"/>
              <a:t> US</a:t>
            </a:r>
            <a:endParaRPr/>
          </a:p>
        </p:txBody>
      </p:sp>
      <p:sp>
        <p:nvSpPr>
          <p:cNvPr id="3062" name="Google Shape;3062;p42"/>
          <p:cNvSpPr txBox="1"/>
          <p:nvPr>
            <p:ph type="title"/>
          </p:nvPr>
        </p:nvSpPr>
        <p:spPr>
          <a:xfrm>
            <a:off x="1773096" y="2597100"/>
            <a:ext cx="18858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Them</a:t>
            </a:r>
            <a:endParaRPr/>
          </a:p>
        </p:txBody>
      </p:sp>
      <p:sp>
        <p:nvSpPr>
          <p:cNvPr id="3063" name="Google Shape;3063;p42"/>
          <p:cNvSpPr txBox="1"/>
          <p:nvPr>
            <p:ph idx="1" type="subTitle"/>
          </p:nvPr>
        </p:nvSpPr>
        <p:spPr>
          <a:xfrm>
            <a:off x="1173396" y="1500310"/>
            <a:ext cx="3085200" cy="97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a:t>
            </a:r>
            <a:r>
              <a:rPr lang="en"/>
              <a:t>has a pretty name and is the second planet from the Sun. It’s terribly hot, even hotter than Mercury, and its atmosphere is poisonous</a:t>
            </a:r>
            <a:endParaRPr/>
          </a:p>
        </p:txBody>
      </p:sp>
      <p:sp>
        <p:nvSpPr>
          <p:cNvPr id="3064" name="Google Shape;3064;p42"/>
          <p:cNvSpPr txBox="1"/>
          <p:nvPr>
            <p:ph idx="2" type="title"/>
          </p:nvPr>
        </p:nvSpPr>
        <p:spPr>
          <a:xfrm>
            <a:off x="5491221" y="3013625"/>
            <a:ext cx="18858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a:t>
            </a:r>
            <a:endParaRPr/>
          </a:p>
        </p:txBody>
      </p:sp>
      <p:sp>
        <p:nvSpPr>
          <p:cNvPr id="3065" name="Google Shape;3065;p42"/>
          <p:cNvSpPr txBox="1"/>
          <p:nvPr>
            <p:ph idx="3" type="subTitle"/>
          </p:nvPr>
        </p:nvSpPr>
        <p:spPr>
          <a:xfrm>
            <a:off x="4891521" y="3409635"/>
            <a:ext cx="3085200" cy="97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 This planet's name has nothing to do with the liquid metal</a:t>
            </a:r>
            <a:endParaRPr/>
          </a:p>
        </p:txBody>
      </p:sp>
      <p:pic>
        <p:nvPicPr>
          <p:cNvPr id="3066" name="Google Shape;3066;p42"/>
          <p:cNvPicPr preferRelativeResize="0"/>
          <p:nvPr/>
        </p:nvPicPr>
        <p:blipFill rotWithShape="1">
          <a:blip r:embed="rId3">
            <a:alphaModFix/>
          </a:blip>
          <a:srcRect b="17300" l="0" r="0" t="17293"/>
          <a:stretch/>
        </p:blipFill>
        <p:spPr>
          <a:xfrm>
            <a:off x="5002225" y="1515747"/>
            <a:ext cx="2863800" cy="1206300"/>
          </a:xfrm>
          <a:prstGeom prst="roundRect">
            <a:avLst>
              <a:gd fmla="val 16667" name="adj"/>
            </a:avLst>
          </a:prstGeom>
          <a:noFill/>
          <a:ln cap="flat" cmpd="sng" w="9525">
            <a:solidFill>
              <a:schemeClr val="accent2"/>
            </a:solidFill>
            <a:prstDash val="solid"/>
            <a:round/>
            <a:headEnd len="sm" w="sm" type="none"/>
            <a:tailEnd len="sm" w="sm" type="none"/>
          </a:ln>
          <a:effectLst>
            <a:outerShdw blurRad="442913" rotWithShape="0" algn="bl">
              <a:schemeClr val="accent2">
                <a:alpha val="40000"/>
              </a:schemeClr>
            </a:outerShdw>
          </a:effectLst>
        </p:spPr>
      </p:pic>
      <p:pic>
        <p:nvPicPr>
          <p:cNvPr id="3067" name="Google Shape;3067;p42"/>
          <p:cNvPicPr preferRelativeResize="0"/>
          <p:nvPr/>
        </p:nvPicPr>
        <p:blipFill rotWithShape="1">
          <a:blip r:embed="rId4">
            <a:alphaModFix/>
          </a:blip>
          <a:srcRect b="17997" l="0" r="0" t="17997"/>
          <a:stretch/>
        </p:blipFill>
        <p:spPr>
          <a:xfrm>
            <a:off x="1284096" y="3188061"/>
            <a:ext cx="2863800" cy="1206300"/>
          </a:xfrm>
          <a:prstGeom prst="roundRect">
            <a:avLst>
              <a:gd fmla="val 16667" name="adj"/>
            </a:avLst>
          </a:prstGeom>
          <a:noFill/>
          <a:ln cap="flat" cmpd="sng" w="9525">
            <a:solidFill>
              <a:schemeClr val="accent2"/>
            </a:solidFill>
            <a:prstDash val="solid"/>
            <a:round/>
            <a:headEnd len="sm" w="sm" type="none"/>
            <a:tailEnd len="sm" w="sm" type="none"/>
          </a:ln>
          <a:effectLst>
            <a:outerShdw blurRad="442913" rotWithShape="0" algn="bl">
              <a:schemeClr val="accent2">
                <a:alpha val="40000"/>
              </a:schemeClr>
            </a:outerShdw>
          </a:effectLst>
        </p:spPr>
      </p:pic>
      <p:grpSp>
        <p:nvGrpSpPr>
          <p:cNvPr id="3068" name="Google Shape;3068;p42"/>
          <p:cNvGrpSpPr/>
          <p:nvPr/>
        </p:nvGrpSpPr>
        <p:grpSpPr>
          <a:xfrm>
            <a:off x="7812807" y="883512"/>
            <a:ext cx="1520982" cy="302065"/>
            <a:chOff x="5642557" y="-150670"/>
            <a:chExt cx="1520982" cy="302065"/>
          </a:xfrm>
        </p:grpSpPr>
        <p:sp>
          <p:nvSpPr>
            <p:cNvPr id="3069" name="Google Shape;3069;p42"/>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2"/>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2"/>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2"/>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2"/>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4" name="Google Shape;3074;p42"/>
          <p:cNvGrpSpPr/>
          <p:nvPr/>
        </p:nvGrpSpPr>
        <p:grpSpPr>
          <a:xfrm flipH="1">
            <a:off x="4657567" y="4577991"/>
            <a:ext cx="1105976" cy="133969"/>
            <a:chOff x="8183182" y="663852"/>
            <a:chExt cx="1475028" cy="178673"/>
          </a:xfrm>
        </p:grpSpPr>
        <p:grpSp>
          <p:nvGrpSpPr>
            <p:cNvPr id="3075" name="Google Shape;3075;p42"/>
            <p:cNvGrpSpPr/>
            <p:nvPr/>
          </p:nvGrpSpPr>
          <p:grpSpPr>
            <a:xfrm>
              <a:off x="8183182" y="774425"/>
              <a:ext cx="1178025" cy="68100"/>
              <a:chOff x="2024450" y="204150"/>
              <a:chExt cx="1178025" cy="68100"/>
            </a:xfrm>
          </p:grpSpPr>
          <p:sp>
            <p:nvSpPr>
              <p:cNvPr id="3076" name="Google Shape;3076;p4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6" name="Google Shape;3086;p42"/>
            <p:cNvGrpSpPr/>
            <p:nvPr/>
          </p:nvGrpSpPr>
          <p:grpSpPr>
            <a:xfrm>
              <a:off x="8480185" y="663852"/>
              <a:ext cx="1178025" cy="68100"/>
              <a:chOff x="2024450" y="204150"/>
              <a:chExt cx="1178025" cy="68100"/>
            </a:xfrm>
          </p:grpSpPr>
          <p:sp>
            <p:nvSpPr>
              <p:cNvPr id="3087" name="Google Shape;3087;p4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97" name="Google Shape;3097;p42"/>
          <p:cNvGrpSpPr/>
          <p:nvPr/>
        </p:nvGrpSpPr>
        <p:grpSpPr>
          <a:xfrm rot="5400000">
            <a:off x="1851650" y="690750"/>
            <a:ext cx="98902" cy="553090"/>
            <a:chOff x="4898850" y="4820550"/>
            <a:chExt cx="98902" cy="553090"/>
          </a:xfrm>
        </p:grpSpPr>
        <p:sp>
          <p:nvSpPr>
            <p:cNvPr id="3098" name="Google Shape;3098;p4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6" name="Shape 3106"/>
        <p:cNvGrpSpPr/>
        <p:nvPr/>
      </p:nvGrpSpPr>
      <p:grpSpPr>
        <a:xfrm>
          <a:off x="0" y="0"/>
          <a:ext cx="0" cy="0"/>
          <a:chOff x="0" y="0"/>
          <a:chExt cx="0" cy="0"/>
        </a:xfrm>
      </p:grpSpPr>
      <p:sp>
        <p:nvSpPr>
          <p:cNvPr id="3107" name="Google Shape;3107;p43"/>
          <p:cNvSpPr txBox="1"/>
          <p:nvPr>
            <p:ph type="title"/>
          </p:nvPr>
        </p:nvSpPr>
        <p:spPr>
          <a:xfrm>
            <a:off x="1858000" y="3253511"/>
            <a:ext cx="5428800" cy="43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3108" name="Google Shape;3108;p43"/>
          <p:cNvSpPr txBox="1"/>
          <p:nvPr>
            <p:ph idx="1" type="subTitle"/>
          </p:nvPr>
        </p:nvSpPr>
        <p:spPr>
          <a:xfrm>
            <a:off x="2262900" y="1459638"/>
            <a:ext cx="4618200" cy="16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grpSp>
        <p:nvGrpSpPr>
          <p:cNvPr id="3109" name="Google Shape;3109;p43"/>
          <p:cNvGrpSpPr/>
          <p:nvPr/>
        </p:nvGrpSpPr>
        <p:grpSpPr>
          <a:xfrm>
            <a:off x="1837776" y="4281819"/>
            <a:ext cx="1252897" cy="51000"/>
            <a:chOff x="2915381" y="4104819"/>
            <a:chExt cx="1252897" cy="51000"/>
          </a:xfrm>
        </p:grpSpPr>
        <p:sp>
          <p:nvSpPr>
            <p:cNvPr id="3110" name="Google Shape;3110;p43"/>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3"/>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3"/>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3"/>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3"/>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3"/>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3"/>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3"/>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3"/>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3"/>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3"/>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3"/>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3"/>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3"/>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4" name="Google Shape;3124;p43"/>
          <p:cNvGrpSpPr/>
          <p:nvPr/>
        </p:nvGrpSpPr>
        <p:grpSpPr>
          <a:xfrm flipH="1">
            <a:off x="2904967" y="691791"/>
            <a:ext cx="1105976" cy="133969"/>
            <a:chOff x="8183182" y="663852"/>
            <a:chExt cx="1475028" cy="178673"/>
          </a:xfrm>
        </p:grpSpPr>
        <p:grpSp>
          <p:nvGrpSpPr>
            <p:cNvPr id="3125" name="Google Shape;3125;p43"/>
            <p:cNvGrpSpPr/>
            <p:nvPr/>
          </p:nvGrpSpPr>
          <p:grpSpPr>
            <a:xfrm>
              <a:off x="8183182" y="774425"/>
              <a:ext cx="1178025" cy="68100"/>
              <a:chOff x="2024450" y="204150"/>
              <a:chExt cx="1178025" cy="68100"/>
            </a:xfrm>
          </p:grpSpPr>
          <p:sp>
            <p:nvSpPr>
              <p:cNvPr id="3126" name="Google Shape;3126;p4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6" name="Google Shape;3136;p43"/>
            <p:cNvGrpSpPr/>
            <p:nvPr/>
          </p:nvGrpSpPr>
          <p:grpSpPr>
            <a:xfrm>
              <a:off x="8480185" y="663852"/>
              <a:ext cx="1178025" cy="68100"/>
              <a:chOff x="2024450" y="204150"/>
              <a:chExt cx="1178025" cy="68100"/>
            </a:xfrm>
          </p:grpSpPr>
          <p:sp>
            <p:nvSpPr>
              <p:cNvPr id="3137" name="Google Shape;3137;p4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47" name="Google Shape;3147;p43"/>
          <p:cNvGrpSpPr/>
          <p:nvPr/>
        </p:nvGrpSpPr>
        <p:grpSpPr>
          <a:xfrm rot="5400000">
            <a:off x="7200764" y="3308753"/>
            <a:ext cx="883262" cy="242091"/>
            <a:chOff x="2300350" y="2601250"/>
            <a:chExt cx="2275275" cy="623625"/>
          </a:xfrm>
        </p:grpSpPr>
        <p:sp>
          <p:nvSpPr>
            <p:cNvPr id="3148" name="Google Shape;3148;p4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7" name="Shape 3157"/>
        <p:cNvGrpSpPr/>
        <p:nvPr/>
      </p:nvGrpSpPr>
      <p:grpSpPr>
        <a:xfrm>
          <a:off x="0" y="0"/>
          <a:ext cx="0" cy="0"/>
          <a:chOff x="0" y="0"/>
          <a:chExt cx="0" cy="0"/>
        </a:xfrm>
      </p:grpSpPr>
      <p:sp>
        <p:nvSpPr>
          <p:cNvPr id="3158" name="Google Shape;3158;p44"/>
          <p:cNvSpPr/>
          <p:nvPr/>
        </p:nvSpPr>
        <p:spPr>
          <a:xfrm>
            <a:off x="713100" y="3393675"/>
            <a:ext cx="4729500" cy="4380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4"/>
          <p:cNvSpPr txBox="1"/>
          <p:nvPr>
            <p:ph type="title"/>
          </p:nvPr>
        </p:nvSpPr>
        <p:spPr>
          <a:xfrm>
            <a:off x="864525" y="2405675"/>
            <a:ext cx="75663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MARKETING </a:t>
            </a:r>
            <a:r>
              <a:rPr lang="en">
                <a:solidFill>
                  <a:schemeClr val="accent2"/>
                </a:solidFill>
              </a:rPr>
              <a:t>ANALYSIS</a:t>
            </a:r>
            <a:endParaRPr>
              <a:solidFill>
                <a:schemeClr val="accent2"/>
              </a:solidFill>
            </a:endParaRPr>
          </a:p>
        </p:txBody>
      </p:sp>
      <p:sp>
        <p:nvSpPr>
          <p:cNvPr id="3160" name="Google Shape;3160;p44"/>
          <p:cNvSpPr txBox="1"/>
          <p:nvPr>
            <p:ph idx="1" type="subTitle"/>
          </p:nvPr>
        </p:nvSpPr>
        <p:spPr>
          <a:xfrm>
            <a:off x="864525" y="3440475"/>
            <a:ext cx="4644000" cy="34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3161" name="Google Shape;3161;p44"/>
          <p:cNvSpPr txBox="1"/>
          <p:nvPr>
            <p:ph idx="2" type="title"/>
          </p:nvPr>
        </p:nvSpPr>
        <p:spPr>
          <a:xfrm>
            <a:off x="864525" y="1484975"/>
            <a:ext cx="2130300" cy="92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grpSp>
        <p:nvGrpSpPr>
          <p:cNvPr id="3162" name="Google Shape;3162;p44"/>
          <p:cNvGrpSpPr/>
          <p:nvPr/>
        </p:nvGrpSpPr>
        <p:grpSpPr>
          <a:xfrm flipH="1">
            <a:off x="7672202" y="3605178"/>
            <a:ext cx="883262" cy="242091"/>
            <a:chOff x="2300350" y="2601250"/>
            <a:chExt cx="2275275" cy="623625"/>
          </a:xfrm>
        </p:grpSpPr>
        <p:sp>
          <p:nvSpPr>
            <p:cNvPr id="3163" name="Google Shape;3163;p4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9" name="Google Shape;3169;p44"/>
          <p:cNvGrpSpPr/>
          <p:nvPr/>
        </p:nvGrpSpPr>
        <p:grpSpPr>
          <a:xfrm rot="5400000">
            <a:off x="2935200" y="4005125"/>
            <a:ext cx="98902" cy="553090"/>
            <a:chOff x="4898850" y="4820550"/>
            <a:chExt cx="98902" cy="553090"/>
          </a:xfrm>
        </p:grpSpPr>
        <p:sp>
          <p:nvSpPr>
            <p:cNvPr id="3170" name="Google Shape;3170;p4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5" name="Google Shape;3175;p44"/>
          <p:cNvGrpSpPr/>
          <p:nvPr/>
        </p:nvGrpSpPr>
        <p:grpSpPr>
          <a:xfrm>
            <a:off x="5776817" y="1332566"/>
            <a:ext cx="1105976" cy="133969"/>
            <a:chOff x="8183182" y="663852"/>
            <a:chExt cx="1475028" cy="178673"/>
          </a:xfrm>
        </p:grpSpPr>
        <p:grpSp>
          <p:nvGrpSpPr>
            <p:cNvPr id="3176" name="Google Shape;3176;p44"/>
            <p:cNvGrpSpPr/>
            <p:nvPr/>
          </p:nvGrpSpPr>
          <p:grpSpPr>
            <a:xfrm>
              <a:off x="8183182" y="774425"/>
              <a:ext cx="1178025" cy="68100"/>
              <a:chOff x="2024450" y="204150"/>
              <a:chExt cx="1178025" cy="68100"/>
            </a:xfrm>
          </p:grpSpPr>
          <p:sp>
            <p:nvSpPr>
              <p:cNvPr id="3177" name="Google Shape;3177;p4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7" name="Google Shape;3187;p44"/>
            <p:cNvGrpSpPr/>
            <p:nvPr/>
          </p:nvGrpSpPr>
          <p:grpSpPr>
            <a:xfrm>
              <a:off x="8480185" y="663852"/>
              <a:ext cx="1178025" cy="68100"/>
              <a:chOff x="2024450" y="204150"/>
              <a:chExt cx="1178025" cy="68100"/>
            </a:xfrm>
          </p:grpSpPr>
          <p:sp>
            <p:nvSpPr>
              <p:cNvPr id="3188" name="Google Shape;3188;p4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98" name="Google Shape;3198;p44"/>
          <p:cNvGrpSpPr/>
          <p:nvPr/>
        </p:nvGrpSpPr>
        <p:grpSpPr>
          <a:xfrm>
            <a:off x="5294901" y="4383719"/>
            <a:ext cx="1252897" cy="51000"/>
            <a:chOff x="2915381" y="4104819"/>
            <a:chExt cx="1252897" cy="51000"/>
          </a:xfrm>
        </p:grpSpPr>
        <p:sp>
          <p:nvSpPr>
            <p:cNvPr id="3199" name="Google Shape;3199;p44"/>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4"/>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4"/>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4"/>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4"/>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4"/>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4"/>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4"/>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4"/>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4"/>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4"/>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4"/>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4"/>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4"/>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3" name="Google Shape;3213;p44"/>
          <p:cNvGrpSpPr/>
          <p:nvPr/>
        </p:nvGrpSpPr>
        <p:grpSpPr>
          <a:xfrm>
            <a:off x="2621939" y="674428"/>
            <a:ext cx="883262" cy="242091"/>
            <a:chOff x="2300350" y="2601250"/>
            <a:chExt cx="2275275" cy="623625"/>
          </a:xfrm>
        </p:grpSpPr>
        <p:sp>
          <p:nvSpPr>
            <p:cNvPr id="3214" name="Google Shape;3214;p4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0" name="Google Shape;3220;p44"/>
          <p:cNvGrpSpPr/>
          <p:nvPr/>
        </p:nvGrpSpPr>
        <p:grpSpPr>
          <a:xfrm>
            <a:off x="7672192" y="1903729"/>
            <a:ext cx="1823016" cy="296643"/>
            <a:chOff x="7857346" y="3902355"/>
            <a:chExt cx="1823016" cy="296643"/>
          </a:xfrm>
        </p:grpSpPr>
        <p:sp>
          <p:nvSpPr>
            <p:cNvPr id="3221" name="Google Shape;3221;p44"/>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4"/>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4"/>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4"/>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4"/>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4"/>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7" name="Google Shape;3227;p44"/>
          <p:cNvGrpSpPr/>
          <p:nvPr/>
        </p:nvGrpSpPr>
        <p:grpSpPr>
          <a:xfrm rot="5400000">
            <a:off x="3809575" y="1544225"/>
            <a:ext cx="98902" cy="553090"/>
            <a:chOff x="4898850" y="4820550"/>
            <a:chExt cx="98902" cy="553090"/>
          </a:xfrm>
        </p:grpSpPr>
        <p:sp>
          <p:nvSpPr>
            <p:cNvPr id="3228" name="Google Shape;3228;p4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6" name="Shape 3236"/>
        <p:cNvGrpSpPr/>
        <p:nvPr/>
      </p:nvGrpSpPr>
      <p:grpSpPr>
        <a:xfrm>
          <a:off x="0" y="0"/>
          <a:ext cx="0" cy="0"/>
          <a:chOff x="0" y="0"/>
          <a:chExt cx="0" cy="0"/>
        </a:xfrm>
      </p:grpSpPr>
      <p:sp>
        <p:nvSpPr>
          <p:cNvPr id="3237" name="Google Shape;3237;p45"/>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TARGET</a:t>
            </a:r>
            <a:endParaRPr/>
          </a:p>
        </p:txBody>
      </p:sp>
      <p:sp>
        <p:nvSpPr>
          <p:cNvPr id="3238" name="Google Shape;3238;p45"/>
          <p:cNvSpPr/>
          <p:nvPr/>
        </p:nvSpPr>
        <p:spPr>
          <a:xfrm>
            <a:off x="1564176" y="1241500"/>
            <a:ext cx="21717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Exo"/>
                <a:ea typeface="Exo"/>
                <a:cs typeface="Exo"/>
                <a:sym typeface="Exo"/>
              </a:rPr>
              <a:t>Gender</a:t>
            </a:r>
            <a:endParaRPr b="1" sz="1800">
              <a:solidFill>
                <a:schemeClr val="lt1"/>
              </a:solidFill>
              <a:latin typeface="Exo"/>
              <a:ea typeface="Exo"/>
              <a:cs typeface="Exo"/>
              <a:sym typeface="Exo"/>
            </a:endParaRPr>
          </a:p>
        </p:txBody>
      </p:sp>
      <p:sp>
        <p:nvSpPr>
          <p:cNvPr id="3239" name="Google Shape;3239;p45"/>
          <p:cNvSpPr txBox="1"/>
          <p:nvPr/>
        </p:nvSpPr>
        <p:spPr>
          <a:xfrm>
            <a:off x="1359930" y="2471521"/>
            <a:ext cx="1101600" cy="4293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accent2"/>
                </a:solidFill>
                <a:latin typeface="Exo"/>
                <a:ea typeface="Exo"/>
                <a:cs typeface="Exo"/>
                <a:sym typeface="Exo"/>
              </a:rPr>
              <a:t>35%</a:t>
            </a:r>
            <a:endParaRPr b="1" sz="2500">
              <a:solidFill>
                <a:schemeClr val="accent2"/>
              </a:solidFill>
              <a:latin typeface="Exo"/>
              <a:ea typeface="Exo"/>
              <a:cs typeface="Exo"/>
              <a:sym typeface="Exo"/>
            </a:endParaRPr>
          </a:p>
        </p:txBody>
      </p:sp>
      <p:sp>
        <p:nvSpPr>
          <p:cNvPr id="3240" name="Google Shape;3240;p45"/>
          <p:cNvSpPr txBox="1"/>
          <p:nvPr/>
        </p:nvSpPr>
        <p:spPr>
          <a:xfrm>
            <a:off x="2837501" y="2471521"/>
            <a:ext cx="1101600" cy="4293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accent2"/>
                </a:solidFill>
                <a:latin typeface="Exo"/>
                <a:ea typeface="Exo"/>
                <a:cs typeface="Exo"/>
                <a:sym typeface="Exo"/>
              </a:rPr>
              <a:t>65</a:t>
            </a:r>
            <a:r>
              <a:rPr b="1" lang="en" sz="2500">
                <a:solidFill>
                  <a:schemeClr val="accent2"/>
                </a:solidFill>
                <a:latin typeface="Exo"/>
                <a:ea typeface="Exo"/>
                <a:cs typeface="Exo"/>
                <a:sym typeface="Exo"/>
              </a:rPr>
              <a:t>%</a:t>
            </a:r>
            <a:endParaRPr b="1" sz="2500">
              <a:solidFill>
                <a:schemeClr val="accent2"/>
              </a:solidFill>
              <a:latin typeface="Exo"/>
              <a:ea typeface="Exo"/>
              <a:cs typeface="Exo"/>
              <a:sym typeface="Exo"/>
            </a:endParaRPr>
          </a:p>
        </p:txBody>
      </p:sp>
      <p:grpSp>
        <p:nvGrpSpPr>
          <p:cNvPr id="3241" name="Google Shape;3241;p45"/>
          <p:cNvGrpSpPr/>
          <p:nvPr/>
        </p:nvGrpSpPr>
        <p:grpSpPr>
          <a:xfrm>
            <a:off x="1723277" y="1856231"/>
            <a:ext cx="374907" cy="493800"/>
            <a:chOff x="3330525" y="4399275"/>
            <a:chExt cx="390650" cy="481850"/>
          </a:xfrm>
        </p:grpSpPr>
        <p:sp>
          <p:nvSpPr>
            <p:cNvPr id="3242" name="Google Shape;3242;p45"/>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43" name="Google Shape;3243;p45"/>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44" name="Google Shape;3244;p45"/>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45" name="Google Shape;3245;p45"/>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46" name="Google Shape;3246;p45"/>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47" name="Google Shape;3247;p45"/>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48" name="Google Shape;3248;p45"/>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249" name="Google Shape;3249;p45"/>
          <p:cNvGrpSpPr/>
          <p:nvPr/>
        </p:nvGrpSpPr>
        <p:grpSpPr>
          <a:xfrm>
            <a:off x="3202839" y="1886366"/>
            <a:ext cx="370923" cy="496858"/>
            <a:chOff x="3938800" y="4399275"/>
            <a:chExt cx="359700" cy="481825"/>
          </a:xfrm>
        </p:grpSpPr>
        <p:sp>
          <p:nvSpPr>
            <p:cNvPr id="3250" name="Google Shape;3250;p45"/>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51" name="Google Shape;3251;p45"/>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52" name="Google Shape;3252;p45"/>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53" name="Google Shape;3253;p45"/>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54" name="Google Shape;3254;p45"/>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255" name="Google Shape;3255;p45"/>
          <p:cNvSpPr/>
          <p:nvPr/>
        </p:nvSpPr>
        <p:spPr>
          <a:xfrm>
            <a:off x="5416450" y="1241500"/>
            <a:ext cx="21717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Exo"/>
                <a:ea typeface="Exo"/>
                <a:cs typeface="Exo"/>
                <a:sym typeface="Exo"/>
              </a:rPr>
              <a:t>Age</a:t>
            </a:r>
            <a:endParaRPr b="1" sz="1800">
              <a:solidFill>
                <a:schemeClr val="lt1"/>
              </a:solidFill>
              <a:latin typeface="Exo"/>
              <a:ea typeface="Exo"/>
              <a:cs typeface="Exo"/>
              <a:sym typeface="Exo"/>
            </a:endParaRPr>
          </a:p>
        </p:txBody>
      </p:sp>
      <p:sp>
        <p:nvSpPr>
          <p:cNvPr id="3256" name="Google Shape;3256;p45"/>
          <p:cNvSpPr/>
          <p:nvPr/>
        </p:nvSpPr>
        <p:spPr>
          <a:xfrm>
            <a:off x="1563685" y="3093347"/>
            <a:ext cx="21717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Profession</a:t>
            </a:r>
            <a:endParaRPr b="1" sz="1800">
              <a:solidFill>
                <a:schemeClr val="lt1"/>
              </a:solidFill>
              <a:latin typeface="Exo"/>
              <a:ea typeface="Exo"/>
              <a:cs typeface="Exo"/>
              <a:sym typeface="Exo"/>
            </a:endParaRPr>
          </a:p>
        </p:txBody>
      </p:sp>
      <p:sp>
        <p:nvSpPr>
          <p:cNvPr id="3257" name="Google Shape;3257;p45"/>
          <p:cNvSpPr/>
          <p:nvPr/>
        </p:nvSpPr>
        <p:spPr>
          <a:xfrm>
            <a:off x="4790350" y="3630200"/>
            <a:ext cx="3423900" cy="938700"/>
          </a:xfrm>
          <a:prstGeom prst="roundRect">
            <a:avLst>
              <a:gd fmla="val 18419"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8" name="Google Shape;3258;p45"/>
          <p:cNvGrpSpPr/>
          <p:nvPr/>
        </p:nvGrpSpPr>
        <p:grpSpPr>
          <a:xfrm>
            <a:off x="1905612" y="3685756"/>
            <a:ext cx="493786" cy="493784"/>
            <a:chOff x="-62884425" y="4111775"/>
            <a:chExt cx="317425" cy="316650"/>
          </a:xfrm>
        </p:grpSpPr>
        <p:sp>
          <p:nvSpPr>
            <p:cNvPr id="3259" name="Google Shape;3259;p45"/>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5"/>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1" name="Google Shape;3261;p45"/>
          <p:cNvGrpSpPr/>
          <p:nvPr/>
        </p:nvGrpSpPr>
        <p:grpSpPr>
          <a:xfrm>
            <a:off x="2914186" y="3685788"/>
            <a:ext cx="493791" cy="493719"/>
            <a:chOff x="4628325" y="3599825"/>
            <a:chExt cx="295400" cy="295375"/>
          </a:xfrm>
        </p:grpSpPr>
        <p:sp>
          <p:nvSpPr>
            <p:cNvPr id="3262" name="Google Shape;3262;p45"/>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5"/>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5"/>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5"/>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5"/>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5"/>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5"/>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5"/>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5"/>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5"/>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5"/>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5"/>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4" name="Google Shape;3274;p45"/>
          <p:cNvGrpSpPr/>
          <p:nvPr/>
        </p:nvGrpSpPr>
        <p:grpSpPr>
          <a:xfrm>
            <a:off x="3922747" y="3685776"/>
            <a:ext cx="457208" cy="493719"/>
            <a:chOff x="5736525" y="3963700"/>
            <a:chExt cx="259925" cy="295375"/>
          </a:xfrm>
        </p:grpSpPr>
        <p:sp>
          <p:nvSpPr>
            <p:cNvPr id="3275" name="Google Shape;3275;p45"/>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5"/>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5"/>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5"/>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5"/>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5"/>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5"/>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2" name="Google Shape;3282;p45"/>
          <p:cNvGrpSpPr/>
          <p:nvPr/>
        </p:nvGrpSpPr>
        <p:grpSpPr>
          <a:xfrm>
            <a:off x="897018" y="3685771"/>
            <a:ext cx="493813" cy="493753"/>
            <a:chOff x="2037825" y="3254050"/>
            <a:chExt cx="296175" cy="296175"/>
          </a:xfrm>
        </p:grpSpPr>
        <p:sp>
          <p:nvSpPr>
            <p:cNvPr id="3283" name="Google Shape;3283;p45"/>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5"/>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5"/>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5"/>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5"/>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5"/>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9" name="Google Shape;3289;p45"/>
          <p:cNvSpPr txBox="1"/>
          <p:nvPr/>
        </p:nvSpPr>
        <p:spPr>
          <a:xfrm>
            <a:off x="4809189" y="1857489"/>
            <a:ext cx="9351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21-30</a:t>
            </a:r>
            <a:endParaRPr b="1" sz="1800">
              <a:solidFill>
                <a:schemeClr val="lt1"/>
              </a:solidFill>
              <a:latin typeface="Exo"/>
              <a:ea typeface="Exo"/>
              <a:cs typeface="Exo"/>
              <a:sym typeface="Exo"/>
            </a:endParaRPr>
          </a:p>
        </p:txBody>
      </p:sp>
      <p:sp>
        <p:nvSpPr>
          <p:cNvPr id="3290" name="Google Shape;3290;p45"/>
          <p:cNvSpPr txBox="1"/>
          <p:nvPr/>
        </p:nvSpPr>
        <p:spPr>
          <a:xfrm>
            <a:off x="5063048" y="3813210"/>
            <a:ext cx="1411500" cy="5727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accent2"/>
                </a:solidFill>
                <a:latin typeface="Exo"/>
                <a:ea typeface="Exo"/>
                <a:cs typeface="Exo"/>
                <a:sym typeface="Exo"/>
              </a:rPr>
              <a:t>$145,00</a:t>
            </a:r>
            <a:endParaRPr b="1" sz="2500">
              <a:solidFill>
                <a:schemeClr val="accent2"/>
              </a:solidFill>
              <a:latin typeface="Exo"/>
              <a:ea typeface="Exo"/>
              <a:cs typeface="Exo"/>
              <a:sym typeface="Exo"/>
            </a:endParaRPr>
          </a:p>
        </p:txBody>
      </p:sp>
      <p:sp>
        <p:nvSpPr>
          <p:cNvPr id="3291" name="Google Shape;3291;p45"/>
          <p:cNvSpPr txBox="1"/>
          <p:nvPr/>
        </p:nvSpPr>
        <p:spPr>
          <a:xfrm>
            <a:off x="6530063" y="3813214"/>
            <a:ext cx="1411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Average</a:t>
            </a:r>
            <a:r>
              <a:rPr lang="en">
                <a:solidFill>
                  <a:schemeClr val="lt1"/>
                </a:solidFill>
                <a:latin typeface="PT Sans"/>
                <a:ea typeface="PT Sans"/>
                <a:cs typeface="PT Sans"/>
                <a:sym typeface="PT Sans"/>
              </a:rPr>
              <a:t> spent</a:t>
            </a:r>
            <a:r>
              <a:rPr lang="en">
                <a:solidFill>
                  <a:schemeClr val="lt1"/>
                </a:solidFill>
                <a:latin typeface="PT Sans"/>
                <a:ea typeface="PT Sans"/>
                <a:cs typeface="PT Sans"/>
                <a:sym typeface="PT Sans"/>
              </a:rPr>
              <a:t> per customer</a:t>
            </a:r>
            <a:endParaRPr>
              <a:solidFill>
                <a:schemeClr val="lt1"/>
              </a:solidFill>
              <a:latin typeface="PT Sans"/>
              <a:ea typeface="PT Sans"/>
              <a:cs typeface="PT Sans"/>
              <a:sym typeface="PT Sans"/>
            </a:endParaRPr>
          </a:p>
        </p:txBody>
      </p:sp>
      <p:sp>
        <p:nvSpPr>
          <p:cNvPr id="3292" name="Google Shape;3292;p45"/>
          <p:cNvSpPr/>
          <p:nvPr/>
        </p:nvSpPr>
        <p:spPr>
          <a:xfrm>
            <a:off x="5747079" y="1915989"/>
            <a:ext cx="273900" cy="27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5"/>
          <p:cNvSpPr/>
          <p:nvPr/>
        </p:nvSpPr>
        <p:spPr>
          <a:xfrm>
            <a:off x="6159254" y="1915989"/>
            <a:ext cx="273900" cy="27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5"/>
          <p:cNvSpPr/>
          <p:nvPr/>
        </p:nvSpPr>
        <p:spPr>
          <a:xfrm>
            <a:off x="6571429" y="1915989"/>
            <a:ext cx="273900" cy="27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5"/>
          <p:cNvSpPr/>
          <p:nvPr/>
        </p:nvSpPr>
        <p:spPr>
          <a:xfrm>
            <a:off x="6983604" y="1915989"/>
            <a:ext cx="273900" cy="2739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5"/>
          <p:cNvSpPr txBox="1"/>
          <p:nvPr/>
        </p:nvSpPr>
        <p:spPr>
          <a:xfrm>
            <a:off x="7257489" y="1857489"/>
            <a:ext cx="1101600" cy="3999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500">
                <a:solidFill>
                  <a:schemeClr val="accent2"/>
                </a:solidFill>
                <a:latin typeface="Exo"/>
                <a:ea typeface="Exo"/>
                <a:cs typeface="Exo"/>
                <a:sym typeface="Exo"/>
              </a:rPr>
              <a:t>75%</a:t>
            </a:r>
            <a:endParaRPr b="1" sz="2500">
              <a:solidFill>
                <a:schemeClr val="accent2"/>
              </a:solidFill>
              <a:latin typeface="Exo"/>
              <a:ea typeface="Exo"/>
              <a:cs typeface="Exo"/>
              <a:sym typeface="Exo"/>
            </a:endParaRPr>
          </a:p>
        </p:txBody>
      </p:sp>
      <p:sp>
        <p:nvSpPr>
          <p:cNvPr id="3297" name="Google Shape;3297;p45"/>
          <p:cNvSpPr txBox="1"/>
          <p:nvPr/>
        </p:nvSpPr>
        <p:spPr>
          <a:xfrm>
            <a:off x="4809189" y="2461838"/>
            <a:ext cx="9351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31</a:t>
            </a:r>
            <a:r>
              <a:rPr b="1" lang="en" sz="1800">
                <a:solidFill>
                  <a:schemeClr val="lt1"/>
                </a:solidFill>
                <a:latin typeface="Exo"/>
                <a:ea typeface="Exo"/>
                <a:cs typeface="Exo"/>
                <a:sym typeface="Exo"/>
              </a:rPr>
              <a:t>-46</a:t>
            </a:r>
            <a:endParaRPr b="1" sz="1800">
              <a:solidFill>
                <a:schemeClr val="lt1"/>
              </a:solidFill>
              <a:latin typeface="Exo"/>
              <a:ea typeface="Exo"/>
              <a:cs typeface="Exo"/>
              <a:sym typeface="Exo"/>
            </a:endParaRPr>
          </a:p>
        </p:txBody>
      </p:sp>
      <p:sp>
        <p:nvSpPr>
          <p:cNvPr id="3298" name="Google Shape;3298;p45"/>
          <p:cNvSpPr/>
          <p:nvPr/>
        </p:nvSpPr>
        <p:spPr>
          <a:xfrm>
            <a:off x="5747079" y="2520338"/>
            <a:ext cx="273900" cy="27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5"/>
          <p:cNvSpPr/>
          <p:nvPr/>
        </p:nvSpPr>
        <p:spPr>
          <a:xfrm>
            <a:off x="6159254" y="2520338"/>
            <a:ext cx="273900" cy="27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5"/>
          <p:cNvSpPr/>
          <p:nvPr/>
        </p:nvSpPr>
        <p:spPr>
          <a:xfrm>
            <a:off x="6571429" y="2520338"/>
            <a:ext cx="273900" cy="2739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5"/>
          <p:cNvSpPr/>
          <p:nvPr/>
        </p:nvSpPr>
        <p:spPr>
          <a:xfrm>
            <a:off x="6983604" y="2520338"/>
            <a:ext cx="273900" cy="2739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5"/>
          <p:cNvSpPr txBox="1"/>
          <p:nvPr/>
        </p:nvSpPr>
        <p:spPr>
          <a:xfrm>
            <a:off x="7257489" y="2461838"/>
            <a:ext cx="1101600" cy="3999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500">
                <a:solidFill>
                  <a:schemeClr val="accent2"/>
                </a:solidFill>
                <a:latin typeface="Exo"/>
                <a:ea typeface="Exo"/>
                <a:cs typeface="Exo"/>
                <a:sym typeface="Exo"/>
              </a:rPr>
              <a:t>25</a:t>
            </a:r>
            <a:r>
              <a:rPr b="1" lang="en" sz="2500">
                <a:solidFill>
                  <a:schemeClr val="accent2"/>
                </a:solidFill>
                <a:latin typeface="Exo"/>
                <a:ea typeface="Exo"/>
                <a:cs typeface="Exo"/>
                <a:sym typeface="Exo"/>
              </a:rPr>
              <a:t>%</a:t>
            </a:r>
            <a:endParaRPr b="1" sz="2500">
              <a:solidFill>
                <a:schemeClr val="accent2"/>
              </a:solidFill>
              <a:latin typeface="Exo"/>
              <a:ea typeface="Exo"/>
              <a:cs typeface="Exo"/>
              <a:sym typeface="Exo"/>
            </a:endParaRPr>
          </a:p>
        </p:txBody>
      </p:sp>
      <p:grpSp>
        <p:nvGrpSpPr>
          <p:cNvPr id="3303" name="Google Shape;3303;p45"/>
          <p:cNvGrpSpPr/>
          <p:nvPr/>
        </p:nvGrpSpPr>
        <p:grpSpPr>
          <a:xfrm>
            <a:off x="8186645" y="925129"/>
            <a:ext cx="2297800" cy="347400"/>
            <a:chOff x="7805645" y="2296729"/>
            <a:chExt cx="2297800" cy="347400"/>
          </a:xfrm>
        </p:grpSpPr>
        <p:sp>
          <p:nvSpPr>
            <p:cNvPr id="3304" name="Google Shape;3304;p45"/>
            <p:cNvSpPr/>
            <p:nvPr/>
          </p:nvSpPr>
          <p:spPr>
            <a:xfrm flipH="1">
              <a:off x="8108745" y="2576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5"/>
            <p:cNvSpPr/>
            <p:nvPr/>
          </p:nvSpPr>
          <p:spPr>
            <a:xfrm flipH="1">
              <a:off x="7805645" y="2296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6" name="Google Shape;3306;p45"/>
          <p:cNvGrpSpPr/>
          <p:nvPr/>
        </p:nvGrpSpPr>
        <p:grpSpPr>
          <a:xfrm flipH="1" rot="5400000">
            <a:off x="185402" y="2892328"/>
            <a:ext cx="883262" cy="242091"/>
            <a:chOff x="2300350" y="2601250"/>
            <a:chExt cx="2275275" cy="623625"/>
          </a:xfrm>
        </p:grpSpPr>
        <p:sp>
          <p:nvSpPr>
            <p:cNvPr id="3307" name="Google Shape;3307;p4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3" name="Google Shape;3313;p45"/>
          <p:cNvSpPr txBox="1"/>
          <p:nvPr/>
        </p:nvSpPr>
        <p:spPr>
          <a:xfrm>
            <a:off x="702738" y="4312088"/>
            <a:ext cx="885600" cy="20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Manager</a:t>
            </a:r>
            <a:endParaRPr>
              <a:solidFill>
                <a:schemeClr val="lt1"/>
              </a:solidFill>
              <a:latin typeface="PT Sans"/>
              <a:ea typeface="PT Sans"/>
              <a:cs typeface="PT Sans"/>
              <a:sym typeface="PT Sans"/>
            </a:endParaRPr>
          </a:p>
        </p:txBody>
      </p:sp>
      <p:sp>
        <p:nvSpPr>
          <p:cNvPr id="3314" name="Google Shape;3314;p45"/>
          <p:cNvSpPr txBox="1"/>
          <p:nvPr/>
        </p:nvSpPr>
        <p:spPr>
          <a:xfrm>
            <a:off x="4959700" y="2949958"/>
            <a:ext cx="3085200" cy="4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Mercury is the closest planet to the Sun and the smallest one</a:t>
            </a:r>
            <a:endParaRPr>
              <a:solidFill>
                <a:schemeClr val="lt1"/>
              </a:solidFill>
              <a:latin typeface="PT Sans"/>
              <a:ea typeface="PT Sans"/>
              <a:cs typeface="PT Sans"/>
              <a:sym typeface="PT Sans"/>
            </a:endParaRPr>
          </a:p>
        </p:txBody>
      </p:sp>
      <p:sp>
        <p:nvSpPr>
          <p:cNvPr id="3315" name="Google Shape;3315;p45"/>
          <p:cNvSpPr txBox="1"/>
          <p:nvPr/>
        </p:nvSpPr>
        <p:spPr>
          <a:xfrm>
            <a:off x="2719938" y="4312088"/>
            <a:ext cx="887100" cy="20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Financial</a:t>
            </a:r>
            <a:endParaRPr>
              <a:solidFill>
                <a:schemeClr val="lt1"/>
              </a:solidFill>
              <a:latin typeface="PT Sans"/>
              <a:ea typeface="PT Sans"/>
              <a:cs typeface="PT Sans"/>
              <a:sym typeface="PT Sans"/>
            </a:endParaRPr>
          </a:p>
        </p:txBody>
      </p:sp>
      <p:sp>
        <p:nvSpPr>
          <p:cNvPr id="3316" name="Google Shape;3316;p45"/>
          <p:cNvSpPr txBox="1"/>
          <p:nvPr/>
        </p:nvSpPr>
        <p:spPr>
          <a:xfrm>
            <a:off x="1711134" y="4312088"/>
            <a:ext cx="887100" cy="20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Analyst</a:t>
            </a:r>
            <a:endParaRPr>
              <a:solidFill>
                <a:schemeClr val="lt1"/>
              </a:solidFill>
              <a:latin typeface="PT Sans"/>
              <a:ea typeface="PT Sans"/>
              <a:cs typeface="PT Sans"/>
              <a:sym typeface="PT Sans"/>
            </a:endParaRPr>
          </a:p>
        </p:txBody>
      </p:sp>
      <p:sp>
        <p:nvSpPr>
          <p:cNvPr id="3317" name="Google Shape;3317;p45"/>
          <p:cNvSpPr txBox="1"/>
          <p:nvPr/>
        </p:nvSpPr>
        <p:spPr>
          <a:xfrm>
            <a:off x="3710209" y="4312088"/>
            <a:ext cx="887100" cy="20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Engineer</a:t>
            </a:r>
            <a:endParaRPr>
              <a:solidFill>
                <a:schemeClr val="lt1"/>
              </a:solidFill>
              <a:latin typeface="PT Sans"/>
              <a:ea typeface="PT Sans"/>
              <a:cs typeface="PT Sans"/>
              <a:sym typeface="PT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1" name="Shape 3321"/>
        <p:cNvGrpSpPr/>
        <p:nvPr/>
      </p:nvGrpSpPr>
      <p:grpSpPr>
        <a:xfrm>
          <a:off x="0" y="0"/>
          <a:ext cx="0" cy="0"/>
          <a:chOff x="0" y="0"/>
          <a:chExt cx="0" cy="0"/>
        </a:xfrm>
      </p:grpSpPr>
      <p:sp>
        <p:nvSpPr>
          <p:cNvPr id="3322" name="Google Shape;3322;p46"/>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 </a:t>
            </a:r>
            <a:r>
              <a:rPr lang="en">
                <a:solidFill>
                  <a:schemeClr val="accent2"/>
                </a:solidFill>
              </a:rPr>
              <a:t>SIZE</a:t>
            </a:r>
            <a:endParaRPr>
              <a:solidFill>
                <a:schemeClr val="accent2"/>
              </a:solidFill>
            </a:endParaRPr>
          </a:p>
        </p:txBody>
      </p:sp>
      <p:grpSp>
        <p:nvGrpSpPr>
          <p:cNvPr id="3323" name="Google Shape;3323;p46"/>
          <p:cNvGrpSpPr/>
          <p:nvPr/>
        </p:nvGrpSpPr>
        <p:grpSpPr>
          <a:xfrm>
            <a:off x="888283" y="1524499"/>
            <a:ext cx="4294722" cy="2883551"/>
            <a:chOff x="626675" y="1846865"/>
            <a:chExt cx="3826033" cy="2568865"/>
          </a:xfrm>
        </p:grpSpPr>
        <p:sp>
          <p:nvSpPr>
            <p:cNvPr id="3324" name="Google Shape;3324;p46"/>
            <p:cNvSpPr/>
            <p:nvPr/>
          </p:nvSpPr>
          <p:spPr>
            <a:xfrm>
              <a:off x="626675" y="2067523"/>
              <a:ext cx="1451128" cy="2348207"/>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6"/>
            <p:cNvSpPr/>
            <p:nvPr/>
          </p:nvSpPr>
          <p:spPr>
            <a:xfrm>
              <a:off x="1821722" y="1846865"/>
              <a:ext cx="569303" cy="648528"/>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6"/>
            <p:cNvSpPr/>
            <p:nvPr/>
          </p:nvSpPr>
          <p:spPr>
            <a:xfrm>
              <a:off x="2139676" y="1991874"/>
              <a:ext cx="2275223" cy="196152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6"/>
            <p:cNvSpPr/>
            <p:nvPr/>
          </p:nvSpPr>
          <p:spPr>
            <a:xfrm>
              <a:off x="3855028" y="3483822"/>
              <a:ext cx="191969" cy="106082"/>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6"/>
            <p:cNvSpPr/>
            <p:nvPr/>
          </p:nvSpPr>
          <p:spPr>
            <a:xfrm>
              <a:off x="3717854" y="3473170"/>
              <a:ext cx="312760" cy="225529"/>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6"/>
            <p:cNvSpPr/>
            <p:nvPr/>
          </p:nvSpPr>
          <p:spPr>
            <a:xfrm>
              <a:off x="3912739" y="3702258"/>
              <a:ext cx="539969" cy="454068"/>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0" name="Google Shape;3330;p46"/>
          <p:cNvGrpSpPr/>
          <p:nvPr/>
        </p:nvGrpSpPr>
        <p:grpSpPr>
          <a:xfrm>
            <a:off x="6012900" y="1366316"/>
            <a:ext cx="2265600" cy="1519357"/>
            <a:chOff x="6012900" y="1366316"/>
            <a:chExt cx="2265600" cy="1519357"/>
          </a:xfrm>
        </p:grpSpPr>
        <p:sp>
          <p:nvSpPr>
            <p:cNvPr id="3331" name="Google Shape;3331;p46"/>
            <p:cNvSpPr/>
            <p:nvPr/>
          </p:nvSpPr>
          <p:spPr>
            <a:xfrm>
              <a:off x="6012900" y="1901376"/>
              <a:ext cx="22656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Exo"/>
                  <a:ea typeface="Exo"/>
                  <a:cs typeface="Exo"/>
                  <a:sym typeface="Exo"/>
                </a:rPr>
                <a:t>Mars</a:t>
              </a:r>
              <a:endParaRPr sz="1800">
                <a:solidFill>
                  <a:schemeClr val="lt1"/>
                </a:solidFill>
                <a:latin typeface="Exo"/>
                <a:ea typeface="Exo"/>
                <a:cs typeface="Exo"/>
                <a:sym typeface="Exo"/>
              </a:endParaRPr>
            </a:p>
          </p:txBody>
        </p:sp>
        <p:sp>
          <p:nvSpPr>
            <p:cNvPr id="3332" name="Google Shape;3332;p46"/>
            <p:cNvSpPr txBox="1"/>
            <p:nvPr/>
          </p:nvSpPr>
          <p:spPr>
            <a:xfrm>
              <a:off x="6012900" y="2360372"/>
              <a:ext cx="2265600" cy="52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Despite being red, Mars is actually a cold place</a:t>
              </a:r>
              <a:endParaRPr>
                <a:solidFill>
                  <a:schemeClr val="lt1"/>
                </a:solidFill>
                <a:latin typeface="PT Sans"/>
                <a:ea typeface="PT Sans"/>
                <a:cs typeface="PT Sans"/>
                <a:sym typeface="PT Sans"/>
              </a:endParaRPr>
            </a:p>
          </p:txBody>
        </p:sp>
        <p:sp>
          <p:nvSpPr>
            <p:cNvPr id="3333" name="Google Shape;3333;p46"/>
            <p:cNvSpPr txBox="1"/>
            <p:nvPr/>
          </p:nvSpPr>
          <p:spPr>
            <a:xfrm>
              <a:off x="6440850" y="1366316"/>
              <a:ext cx="1409700" cy="4848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2"/>
                  </a:solidFill>
                  <a:latin typeface="Exo"/>
                  <a:ea typeface="Exo"/>
                  <a:cs typeface="Exo"/>
                  <a:sym typeface="Exo"/>
                </a:rPr>
                <a:t>62</a:t>
              </a:r>
              <a:r>
                <a:rPr b="1" lang="en" sz="3000">
                  <a:solidFill>
                    <a:schemeClr val="accent2"/>
                  </a:solidFill>
                  <a:latin typeface="Exo"/>
                  <a:ea typeface="Exo"/>
                  <a:cs typeface="Exo"/>
                  <a:sym typeface="Exo"/>
                </a:rPr>
                <a:t>%</a:t>
              </a:r>
              <a:endParaRPr b="1" sz="3000">
                <a:solidFill>
                  <a:schemeClr val="accent2"/>
                </a:solidFill>
                <a:latin typeface="Exo"/>
                <a:ea typeface="Exo"/>
                <a:cs typeface="Exo"/>
                <a:sym typeface="Exo"/>
              </a:endParaRPr>
            </a:p>
          </p:txBody>
        </p:sp>
      </p:grpSp>
      <p:grpSp>
        <p:nvGrpSpPr>
          <p:cNvPr id="3334" name="Google Shape;3334;p46"/>
          <p:cNvGrpSpPr/>
          <p:nvPr/>
        </p:nvGrpSpPr>
        <p:grpSpPr>
          <a:xfrm>
            <a:off x="6012900" y="3037376"/>
            <a:ext cx="2265600" cy="1519360"/>
            <a:chOff x="6012900" y="3037376"/>
            <a:chExt cx="2265600" cy="1519360"/>
          </a:xfrm>
        </p:grpSpPr>
        <p:sp>
          <p:nvSpPr>
            <p:cNvPr id="3335" name="Google Shape;3335;p46"/>
            <p:cNvSpPr/>
            <p:nvPr/>
          </p:nvSpPr>
          <p:spPr>
            <a:xfrm>
              <a:off x="6012900" y="3572436"/>
              <a:ext cx="22656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Venus</a:t>
              </a:r>
              <a:endParaRPr b="1" sz="1800">
                <a:solidFill>
                  <a:schemeClr val="lt1"/>
                </a:solidFill>
                <a:latin typeface="Exo"/>
                <a:ea typeface="Exo"/>
                <a:cs typeface="Exo"/>
                <a:sym typeface="Exo"/>
              </a:endParaRPr>
            </a:p>
          </p:txBody>
        </p:sp>
        <p:sp>
          <p:nvSpPr>
            <p:cNvPr id="3336" name="Google Shape;3336;p46"/>
            <p:cNvSpPr txBox="1"/>
            <p:nvPr/>
          </p:nvSpPr>
          <p:spPr>
            <a:xfrm>
              <a:off x="6012900" y="4031436"/>
              <a:ext cx="2265600" cy="52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Venus is the second planet from the Sun</a:t>
              </a:r>
              <a:endParaRPr>
                <a:solidFill>
                  <a:schemeClr val="lt1"/>
                </a:solidFill>
                <a:latin typeface="PT Sans"/>
                <a:ea typeface="PT Sans"/>
                <a:cs typeface="PT Sans"/>
                <a:sym typeface="PT Sans"/>
              </a:endParaRPr>
            </a:p>
          </p:txBody>
        </p:sp>
        <p:sp>
          <p:nvSpPr>
            <p:cNvPr id="3337" name="Google Shape;3337;p46"/>
            <p:cNvSpPr txBox="1"/>
            <p:nvPr/>
          </p:nvSpPr>
          <p:spPr>
            <a:xfrm>
              <a:off x="6440850" y="3037376"/>
              <a:ext cx="1409700" cy="4848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2"/>
                  </a:solidFill>
                  <a:latin typeface="Exo"/>
                  <a:ea typeface="Exo"/>
                  <a:cs typeface="Exo"/>
                  <a:sym typeface="Exo"/>
                </a:rPr>
                <a:t>38</a:t>
              </a:r>
              <a:r>
                <a:rPr b="1" lang="en" sz="3000">
                  <a:solidFill>
                    <a:schemeClr val="accent2"/>
                  </a:solidFill>
                  <a:latin typeface="Exo"/>
                  <a:ea typeface="Exo"/>
                  <a:cs typeface="Exo"/>
                  <a:sym typeface="Exo"/>
                </a:rPr>
                <a:t>%</a:t>
              </a:r>
              <a:endParaRPr b="1" sz="3000">
                <a:solidFill>
                  <a:schemeClr val="accent2"/>
                </a:solidFill>
                <a:latin typeface="Exo"/>
                <a:ea typeface="Exo"/>
                <a:cs typeface="Exo"/>
                <a:sym typeface="Exo"/>
              </a:endParaRPr>
            </a:p>
          </p:txBody>
        </p:sp>
      </p:grpSp>
      <p:sp>
        <p:nvSpPr>
          <p:cNvPr id="3338" name="Google Shape;3338;p46"/>
          <p:cNvSpPr/>
          <p:nvPr/>
        </p:nvSpPr>
        <p:spPr>
          <a:xfrm>
            <a:off x="3059065" y="2450051"/>
            <a:ext cx="235500" cy="235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6"/>
          <p:cNvSpPr/>
          <p:nvPr/>
        </p:nvSpPr>
        <p:spPr>
          <a:xfrm>
            <a:off x="2001564" y="3500861"/>
            <a:ext cx="235500" cy="235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40" name="Google Shape;3340;p46"/>
          <p:cNvCxnSpPr>
            <a:stCxn id="3333" idx="1"/>
            <a:endCxn id="3338" idx="6"/>
          </p:cNvCxnSpPr>
          <p:nvPr/>
        </p:nvCxnSpPr>
        <p:spPr>
          <a:xfrm flipH="1">
            <a:off x="3294450" y="1608716"/>
            <a:ext cx="3146400" cy="959100"/>
          </a:xfrm>
          <a:prstGeom prst="bentConnector3">
            <a:avLst>
              <a:gd fmla="val 49998" name="adj1"/>
            </a:avLst>
          </a:prstGeom>
          <a:noFill/>
          <a:ln cap="flat" cmpd="sng" w="19050">
            <a:solidFill>
              <a:schemeClr val="lt1"/>
            </a:solidFill>
            <a:prstDash val="solid"/>
            <a:round/>
            <a:headEnd len="lg" w="lg" type="none"/>
            <a:tailEnd len="lg" w="lg" type="oval"/>
          </a:ln>
        </p:spPr>
      </p:cxnSp>
      <p:cxnSp>
        <p:nvCxnSpPr>
          <p:cNvPr id="3341" name="Google Shape;3341;p46"/>
          <p:cNvCxnSpPr>
            <a:stCxn id="3337" idx="1"/>
            <a:endCxn id="3339" idx="6"/>
          </p:cNvCxnSpPr>
          <p:nvPr/>
        </p:nvCxnSpPr>
        <p:spPr>
          <a:xfrm flipH="1">
            <a:off x="2236950" y="3279776"/>
            <a:ext cx="4203900" cy="338700"/>
          </a:xfrm>
          <a:prstGeom prst="bentConnector3">
            <a:avLst>
              <a:gd fmla="val 49999" name="adj1"/>
            </a:avLst>
          </a:prstGeom>
          <a:noFill/>
          <a:ln cap="flat" cmpd="sng" w="19050">
            <a:solidFill>
              <a:schemeClr val="lt1"/>
            </a:solidFill>
            <a:prstDash val="solid"/>
            <a:round/>
            <a:headEnd len="lg" w="lg" type="none"/>
            <a:tailEnd len="lg" w="lg" type="oval"/>
          </a:ln>
        </p:spPr>
      </p:cxnSp>
      <p:grpSp>
        <p:nvGrpSpPr>
          <p:cNvPr id="3342" name="Google Shape;3342;p46"/>
          <p:cNvGrpSpPr/>
          <p:nvPr/>
        </p:nvGrpSpPr>
        <p:grpSpPr>
          <a:xfrm rot="5400000">
            <a:off x="1888000" y="933075"/>
            <a:ext cx="98902" cy="553090"/>
            <a:chOff x="4898850" y="4820550"/>
            <a:chExt cx="98902" cy="553090"/>
          </a:xfrm>
        </p:grpSpPr>
        <p:sp>
          <p:nvSpPr>
            <p:cNvPr id="3343" name="Google Shape;3343;p4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1" name="Shape 3351"/>
        <p:cNvGrpSpPr/>
        <p:nvPr/>
      </p:nvGrpSpPr>
      <p:grpSpPr>
        <a:xfrm>
          <a:off x="0" y="0"/>
          <a:ext cx="0" cy="0"/>
          <a:chOff x="0" y="0"/>
          <a:chExt cx="0" cy="0"/>
        </a:xfrm>
      </p:grpSpPr>
      <p:sp>
        <p:nvSpPr>
          <p:cNvPr id="3352" name="Google Shape;3352;p47"/>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 </a:t>
            </a:r>
            <a:r>
              <a:rPr lang="en">
                <a:solidFill>
                  <a:schemeClr val="accent2"/>
                </a:solidFill>
              </a:rPr>
              <a:t>SHARE</a:t>
            </a:r>
            <a:endParaRPr>
              <a:solidFill>
                <a:schemeClr val="accent2"/>
              </a:solidFill>
            </a:endParaRPr>
          </a:p>
        </p:txBody>
      </p:sp>
      <p:sp>
        <p:nvSpPr>
          <p:cNvPr id="3353" name="Google Shape;3353;p47"/>
          <p:cNvSpPr txBox="1"/>
          <p:nvPr/>
        </p:nvSpPr>
        <p:spPr>
          <a:xfrm>
            <a:off x="713100" y="4342225"/>
            <a:ext cx="7717800" cy="27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PT Sans"/>
                <a:ea typeface="PT Sans"/>
                <a:cs typeface="PT Sans"/>
                <a:sym typeface="PT Sans"/>
              </a:rPr>
              <a:t>Follow the link in the graph to modify its data and then paste the new one here. For more info, </a:t>
            </a:r>
            <a:r>
              <a:rPr b="1" lang="en" sz="1200">
                <a:solidFill>
                  <a:schemeClr val="hlink"/>
                </a:solidFill>
                <a:uFill>
                  <a:noFill/>
                </a:uFill>
                <a:latin typeface="PT Sans"/>
                <a:ea typeface="PT Sans"/>
                <a:cs typeface="PT Sans"/>
                <a:sym typeface="PT Sans"/>
                <a:hlinkClick r:id="rId3"/>
              </a:rPr>
              <a:t>click here</a:t>
            </a:r>
            <a:endParaRPr b="1" sz="1200">
              <a:solidFill>
                <a:schemeClr val="lt1"/>
              </a:solidFill>
              <a:latin typeface="PT Sans"/>
              <a:ea typeface="PT Sans"/>
              <a:cs typeface="PT Sans"/>
              <a:sym typeface="PT Sans"/>
            </a:endParaRPr>
          </a:p>
        </p:txBody>
      </p:sp>
      <p:grpSp>
        <p:nvGrpSpPr>
          <p:cNvPr id="3354" name="Google Shape;3354;p47"/>
          <p:cNvGrpSpPr/>
          <p:nvPr/>
        </p:nvGrpSpPr>
        <p:grpSpPr>
          <a:xfrm>
            <a:off x="713100" y="1700550"/>
            <a:ext cx="1642201" cy="920696"/>
            <a:chOff x="713100" y="1700550"/>
            <a:chExt cx="1642201" cy="920696"/>
          </a:xfrm>
        </p:grpSpPr>
        <p:sp>
          <p:nvSpPr>
            <p:cNvPr id="3355" name="Google Shape;3355;p47"/>
            <p:cNvSpPr/>
            <p:nvPr/>
          </p:nvSpPr>
          <p:spPr>
            <a:xfrm>
              <a:off x="713101" y="1700550"/>
              <a:ext cx="16422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Sector 1</a:t>
              </a:r>
              <a:endParaRPr b="1" sz="1800">
                <a:solidFill>
                  <a:schemeClr val="lt1"/>
                </a:solidFill>
                <a:latin typeface="Exo"/>
                <a:ea typeface="Exo"/>
                <a:cs typeface="Exo"/>
                <a:sym typeface="Exo"/>
              </a:endParaRPr>
            </a:p>
          </p:txBody>
        </p:sp>
        <p:sp>
          <p:nvSpPr>
            <p:cNvPr id="3356" name="Google Shape;3356;p47"/>
            <p:cNvSpPr txBox="1"/>
            <p:nvPr/>
          </p:nvSpPr>
          <p:spPr>
            <a:xfrm>
              <a:off x="713100" y="2159546"/>
              <a:ext cx="16422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Ceres is in the main asteroid belt</a:t>
              </a:r>
              <a:endParaRPr>
                <a:solidFill>
                  <a:schemeClr val="lt1"/>
                </a:solidFill>
                <a:latin typeface="PT Sans"/>
                <a:ea typeface="PT Sans"/>
                <a:cs typeface="PT Sans"/>
                <a:sym typeface="PT Sans"/>
              </a:endParaRPr>
            </a:p>
          </p:txBody>
        </p:sp>
      </p:grpSp>
      <p:grpSp>
        <p:nvGrpSpPr>
          <p:cNvPr id="3357" name="Google Shape;3357;p47"/>
          <p:cNvGrpSpPr/>
          <p:nvPr/>
        </p:nvGrpSpPr>
        <p:grpSpPr>
          <a:xfrm>
            <a:off x="2695565" y="1700550"/>
            <a:ext cx="1642201" cy="920696"/>
            <a:chOff x="2753075" y="1700550"/>
            <a:chExt cx="1642201" cy="920696"/>
          </a:xfrm>
        </p:grpSpPr>
        <p:sp>
          <p:nvSpPr>
            <p:cNvPr id="3358" name="Google Shape;3358;p47"/>
            <p:cNvSpPr/>
            <p:nvPr/>
          </p:nvSpPr>
          <p:spPr>
            <a:xfrm>
              <a:off x="2753075" y="1700550"/>
              <a:ext cx="16422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Sector 2</a:t>
              </a:r>
              <a:endParaRPr b="1" sz="1800">
                <a:solidFill>
                  <a:schemeClr val="lt1"/>
                </a:solidFill>
                <a:latin typeface="Exo"/>
                <a:ea typeface="Exo"/>
                <a:cs typeface="Exo"/>
                <a:sym typeface="Exo"/>
              </a:endParaRPr>
            </a:p>
          </p:txBody>
        </p:sp>
        <p:sp>
          <p:nvSpPr>
            <p:cNvPr id="3359" name="Google Shape;3359;p47"/>
            <p:cNvSpPr txBox="1"/>
            <p:nvPr/>
          </p:nvSpPr>
          <p:spPr>
            <a:xfrm>
              <a:off x="2753075" y="2159546"/>
              <a:ext cx="16422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Earth is where we all live </a:t>
              </a:r>
              <a:endParaRPr>
                <a:solidFill>
                  <a:schemeClr val="lt1"/>
                </a:solidFill>
                <a:latin typeface="PT Sans"/>
                <a:ea typeface="PT Sans"/>
                <a:cs typeface="PT Sans"/>
                <a:sym typeface="PT Sans"/>
              </a:endParaRPr>
            </a:p>
          </p:txBody>
        </p:sp>
      </p:grpSp>
      <p:grpSp>
        <p:nvGrpSpPr>
          <p:cNvPr id="3360" name="Google Shape;3360;p47"/>
          <p:cNvGrpSpPr/>
          <p:nvPr/>
        </p:nvGrpSpPr>
        <p:grpSpPr>
          <a:xfrm>
            <a:off x="713100" y="3025291"/>
            <a:ext cx="1642201" cy="920696"/>
            <a:chOff x="713100" y="3025291"/>
            <a:chExt cx="1642201" cy="920696"/>
          </a:xfrm>
        </p:grpSpPr>
        <p:sp>
          <p:nvSpPr>
            <p:cNvPr id="3361" name="Google Shape;3361;p47"/>
            <p:cNvSpPr/>
            <p:nvPr/>
          </p:nvSpPr>
          <p:spPr>
            <a:xfrm>
              <a:off x="713101" y="3025291"/>
              <a:ext cx="16422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Sector 3</a:t>
              </a:r>
              <a:endParaRPr b="1" sz="1800">
                <a:solidFill>
                  <a:schemeClr val="lt1"/>
                </a:solidFill>
                <a:latin typeface="Exo"/>
                <a:ea typeface="Exo"/>
                <a:cs typeface="Exo"/>
                <a:sym typeface="Exo"/>
              </a:endParaRPr>
            </a:p>
          </p:txBody>
        </p:sp>
        <p:sp>
          <p:nvSpPr>
            <p:cNvPr id="3362" name="Google Shape;3362;p47"/>
            <p:cNvSpPr txBox="1"/>
            <p:nvPr/>
          </p:nvSpPr>
          <p:spPr>
            <a:xfrm>
              <a:off x="713100" y="3484287"/>
              <a:ext cx="16422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Mars is actually a cold place</a:t>
              </a:r>
              <a:endParaRPr>
                <a:solidFill>
                  <a:schemeClr val="lt1"/>
                </a:solidFill>
                <a:latin typeface="PT Sans"/>
                <a:ea typeface="PT Sans"/>
                <a:cs typeface="PT Sans"/>
                <a:sym typeface="PT Sans"/>
              </a:endParaRPr>
            </a:p>
          </p:txBody>
        </p:sp>
      </p:grpSp>
      <p:grpSp>
        <p:nvGrpSpPr>
          <p:cNvPr id="3363" name="Google Shape;3363;p47"/>
          <p:cNvGrpSpPr/>
          <p:nvPr/>
        </p:nvGrpSpPr>
        <p:grpSpPr>
          <a:xfrm>
            <a:off x="2695565" y="3025291"/>
            <a:ext cx="1642201" cy="920696"/>
            <a:chOff x="2753075" y="3025291"/>
            <a:chExt cx="1642201" cy="920696"/>
          </a:xfrm>
        </p:grpSpPr>
        <p:sp>
          <p:nvSpPr>
            <p:cNvPr id="3364" name="Google Shape;3364;p47"/>
            <p:cNvSpPr/>
            <p:nvPr/>
          </p:nvSpPr>
          <p:spPr>
            <a:xfrm>
              <a:off x="2753075" y="3025291"/>
              <a:ext cx="16422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Sector 4</a:t>
              </a:r>
              <a:endParaRPr b="1" sz="1800">
                <a:solidFill>
                  <a:schemeClr val="lt1"/>
                </a:solidFill>
                <a:latin typeface="Exo"/>
                <a:ea typeface="Exo"/>
                <a:cs typeface="Exo"/>
                <a:sym typeface="Exo"/>
              </a:endParaRPr>
            </a:p>
          </p:txBody>
        </p:sp>
        <p:sp>
          <p:nvSpPr>
            <p:cNvPr id="3365" name="Google Shape;3365;p47"/>
            <p:cNvSpPr txBox="1"/>
            <p:nvPr/>
          </p:nvSpPr>
          <p:spPr>
            <a:xfrm>
              <a:off x="2753075" y="3484287"/>
              <a:ext cx="16422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Mercury is the smallest planet</a:t>
              </a:r>
              <a:endParaRPr>
                <a:solidFill>
                  <a:schemeClr val="lt1"/>
                </a:solidFill>
                <a:latin typeface="PT Sans"/>
                <a:ea typeface="PT Sans"/>
                <a:cs typeface="PT Sans"/>
                <a:sym typeface="PT Sans"/>
              </a:endParaRPr>
            </a:p>
          </p:txBody>
        </p:sp>
      </p:grpSp>
      <p:sp>
        <p:nvSpPr>
          <p:cNvPr id="3366" name="Google Shape;3366;p47"/>
          <p:cNvSpPr/>
          <p:nvPr/>
        </p:nvSpPr>
        <p:spPr>
          <a:xfrm rot="10800000">
            <a:off x="8367395" y="117090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7" name="Google Shape;3367;p47" title="Gráfico">
            <a:hlinkClick r:id="rId4"/>
          </p:cNvPr>
          <p:cNvPicPr preferRelativeResize="0"/>
          <p:nvPr/>
        </p:nvPicPr>
        <p:blipFill>
          <a:blip r:embed="rId5">
            <a:alphaModFix/>
          </a:blip>
          <a:stretch>
            <a:fillRect/>
          </a:stretch>
        </p:blipFill>
        <p:spPr>
          <a:xfrm>
            <a:off x="11347100" y="1257150"/>
            <a:ext cx="4641549" cy="2912725"/>
          </a:xfrm>
          <a:prstGeom prst="rect">
            <a:avLst/>
          </a:prstGeom>
          <a:noFill/>
          <a:ln>
            <a:noFill/>
          </a:ln>
        </p:spPr>
      </p:pic>
      <p:pic>
        <p:nvPicPr>
          <p:cNvPr id="3368" name="Google Shape;3368;p47" title="Gráfico">
            <a:hlinkClick r:id="rId6"/>
          </p:cNvPr>
          <p:cNvPicPr preferRelativeResize="0"/>
          <p:nvPr/>
        </p:nvPicPr>
        <p:blipFill>
          <a:blip r:embed="rId5">
            <a:alphaModFix/>
          </a:blip>
          <a:stretch>
            <a:fillRect/>
          </a:stretch>
        </p:blipFill>
        <p:spPr>
          <a:xfrm>
            <a:off x="4565300" y="1409550"/>
            <a:ext cx="4641549" cy="2912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72" name="Shape 3372"/>
        <p:cNvGrpSpPr/>
        <p:nvPr/>
      </p:nvGrpSpPr>
      <p:grpSpPr>
        <a:xfrm>
          <a:off x="0" y="0"/>
          <a:ext cx="0" cy="0"/>
          <a:chOff x="0" y="0"/>
          <a:chExt cx="0" cy="0"/>
        </a:xfrm>
      </p:grpSpPr>
      <p:sp>
        <p:nvSpPr>
          <p:cNvPr id="3373" name="Google Shape;3373;p48"/>
          <p:cNvSpPr/>
          <p:nvPr/>
        </p:nvSpPr>
        <p:spPr>
          <a:xfrm>
            <a:off x="922050" y="4010771"/>
            <a:ext cx="7299900" cy="5862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8"/>
          <p:cNvSpPr txBox="1"/>
          <p:nvPr>
            <p:ph idx="1" type="body"/>
          </p:nvPr>
        </p:nvSpPr>
        <p:spPr>
          <a:xfrm>
            <a:off x="1109550" y="4079027"/>
            <a:ext cx="6924900" cy="44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grpSp>
        <p:nvGrpSpPr>
          <p:cNvPr id="3375" name="Google Shape;3375;p48"/>
          <p:cNvGrpSpPr/>
          <p:nvPr/>
        </p:nvGrpSpPr>
        <p:grpSpPr>
          <a:xfrm>
            <a:off x="8058476" y="4879932"/>
            <a:ext cx="1252897" cy="51000"/>
            <a:chOff x="2915381" y="4104819"/>
            <a:chExt cx="1252897" cy="51000"/>
          </a:xfrm>
        </p:grpSpPr>
        <p:sp>
          <p:nvSpPr>
            <p:cNvPr id="3376" name="Google Shape;3376;p48"/>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8"/>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8"/>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8"/>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8"/>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8"/>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8"/>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8"/>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8"/>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8"/>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8"/>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8"/>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8"/>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8"/>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0" name="Google Shape;3390;p48"/>
          <p:cNvSpPr/>
          <p:nvPr/>
        </p:nvSpPr>
        <p:spPr>
          <a:xfrm flipH="1">
            <a:off x="8554554" y="850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1" name="Google Shape;3391;p48"/>
          <p:cNvGrpSpPr/>
          <p:nvPr/>
        </p:nvGrpSpPr>
        <p:grpSpPr>
          <a:xfrm flipH="1" rot="5400000">
            <a:off x="8517601" y="-295650"/>
            <a:ext cx="302065" cy="1520982"/>
            <a:chOff x="-108754" y="2690919"/>
            <a:chExt cx="302065" cy="1520982"/>
          </a:xfrm>
        </p:grpSpPr>
        <p:sp>
          <p:nvSpPr>
            <p:cNvPr id="3392" name="Google Shape;3392;p48"/>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8"/>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8"/>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8"/>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8"/>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7" name="Google Shape;3397;p48"/>
          <p:cNvGrpSpPr/>
          <p:nvPr/>
        </p:nvGrpSpPr>
        <p:grpSpPr>
          <a:xfrm>
            <a:off x="7805645" y="2296729"/>
            <a:ext cx="2297800" cy="347400"/>
            <a:chOff x="7805645" y="2296729"/>
            <a:chExt cx="2297800" cy="347400"/>
          </a:xfrm>
        </p:grpSpPr>
        <p:sp>
          <p:nvSpPr>
            <p:cNvPr id="3398" name="Google Shape;3398;p48"/>
            <p:cNvSpPr/>
            <p:nvPr/>
          </p:nvSpPr>
          <p:spPr>
            <a:xfrm flipH="1">
              <a:off x="8108745" y="2576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8"/>
            <p:cNvSpPr/>
            <p:nvPr/>
          </p:nvSpPr>
          <p:spPr>
            <a:xfrm flipH="1">
              <a:off x="7805645" y="2296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0" name="Google Shape;3400;p48"/>
          <p:cNvSpPr/>
          <p:nvPr/>
        </p:nvSpPr>
        <p:spPr>
          <a:xfrm rot="-5400000">
            <a:off x="348812" y="-12299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1" name="Google Shape;3401;p48"/>
          <p:cNvGrpSpPr/>
          <p:nvPr/>
        </p:nvGrpSpPr>
        <p:grpSpPr>
          <a:xfrm rot="10800000">
            <a:off x="-11" y="398178"/>
            <a:ext cx="883262" cy="242091"/>
            <a:chOff x="2300350" y="2601250"/>
            <a:chExt cx="2275275" cy="623625"/>
          </a:xfrm>
        </p:grpSpPr>
        <p:sp>
          <p:nvSpPr>
            <p:cNvPr id="3402" name="Google Shape;3402;p4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8" name="Google Shape;3408;p48"/>
          <p:cNvGrpSpPr/>
          <p:nvPr/>
        </p:nvGrpSpPr>
        <p:grpSpPr>
          <a:xfrm>
            <a:off x="442736" y="3589512"/>
            <a:ext cx="1105976" cy="133969"/>
            <a:chOff x="8183182" y="663852"/>
            <a:chExt cx="1475028" cy="178673"/>
          </a:xfrm>
        </p:grpSpPr>
        <p:grpSp>
          <p:nvGrpSpPr>
            <p:cNvPr id="3409" name="Google Shape;3409;p48"/>
            <p:cNvGrpSpPr/>
            <p:nvPr/>
          </p:nvGrpSpPr>
          <p:grpSpPr>
            <a:xfrm>
              <a:off x="8183182" y="774425"/>
              <a:ext cx="1178025" cy="68100"/>
              <a:chOff x="2024450" y="204150"/>
              <a:chExt cx="1178025" cy="68100"/>
            </a:xfrm>
          </p:grpSpPr>
          <p:sp>
            <p:nvSpPr>
              <p:cNvPr id="3410" name="Google Shape;3410;p4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0" name="Google Shape;3420;p48"/>
            <p:cNvGrpSpPr/>
            <p:nvPr/>
          </p:nvGrpSpPr>
          <p:grpSpPr>
            <a:xfrm>
              <a:off x="8480185" y="663852"/>
              <a:ext cx="1178025" cy="68100"/>
              <a:chOff x="2024450" y="204150"/>
              <a:chExt cx="1178025" cy="68100"/>
            </a:xfrm>
          </p:grpSpPr>
          <p:sp>
            <p:nvSpPr>
              <p:cNvPr id="3421" name="Google Shape;3421;p4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4" name="Shape 3434"/>
        <p:cNvGrpSpPr/>
        <p:nvPr/>
      </p:nvGrpSpPr>
      <p:grpSpPr>
        <a:xfrm>
          <a:off x="0" y="0"/>
          <a:ext cx="0" cy="0"/>
          <a:chOff x="0" y="0"/>
          <a:chExt cx="0" cy="0"/>
        </a:xfrm>
      </p:grpSpPr>
      <p:sp>
        <p:nvSpPr>
          <p:cNvPr id="3435" name="Google Shape;3435;p49"/>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COMPETITION </a:t>
            </a:r>
            <a:r>
              <a:rPr lang="en">
                <a:solidFill>
                  <a:schemeClr val="accent2"/>
                </a:solidFill>
              </a:rPr>
              <a:t>ANALYSIS</a:t>
            </a:r>
            <a:r>
              <a:rPr lang="en"/>
              <a:t> TABLE</a:t>
            </a:r>
            <a:endParaRPr/>
          </a:p>
        </p:txBody>
      </p:sp>
      <p:graphicFrame>
        <p:nvGraphicFramePr>
          <p:cNvPr id="3436" name="Google Shape;3436;p49"/>
          <p:cNvGraphicFramePr/>
          <p:nvPr/>
        </p:nvGraphicFramePr>
        <p:xfrm>
          <a:off x="1009788" y="1447526"/>
          <a:ext cx="3000000" cy="3000000"/>
        </p:xfrm>
        <a:graphic>
          <a:graphicData uri="http://schemas.openxmlformats.org/drawingml/2006/table">
            <a:tbl>
              <a:tblPr>
                <a:noFill/>
                <a:tableStyleId>{1348AE9E-3F0E-4CFD-9F11-5D95235CC6B1}</a:tableStyleId>
              </a:tblPr>
              <a:tblGrid>
                <a:gridCol w="1384975"/>
                <a:gridCol w="1367750"/>
                <a:gridCol w="1383550"/>
                <a:gridCol w="1369375"/>
                <a:gridCol w="1367700"/>
              </a:tblGrid>
              <a:tr h="731500">
                <a:tc>
                  <a:txBody>
                    <a:bodyPr/>
                    <a:lstStyle/>
                    <a:p>
                      <a:pPr indent="0" lvl="0" marL="0" rtl="0" algn="r">
                        <a:spcBef>
                          <a:spcPts val="0"/>
                        </a:spcBef>
                        <a:spcAft>
                          <a:spcPts val="0"/>
                        </a:spcAft>
                        <a:buNone/>
                      </a:pPr>
                      <a:r>
                        <a:t/>
                      </a:r>
                      <a:endParaRPr>
                        <a:solidFill>
                          <a:schemeClr val="lt1"/>
                        </a:solidFill>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PT Sans"/>
                          <a:ea typeface="PT Sans"/>
                          <a:cs typeface="PT Sans"/>
                          <a:sym typeface="PT Sans"/>
                        </a:rPr>
                        <a:t>Company 1</a:t>
                      </a:r>
                      <a:endParaRPr b="1" sz="1800">
                        <a:solidFill>
                          <a:schemeClr val="lt1"/>
                        </a:solidFill>
                        <a:latin typeface="PT Sans"/>
                        <a:ea typeface="PT Sans"/>
                        <a:cs typeface="PT Sans"/>
                        <a:sym typeface="PT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c>
                  <a:txBody>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PT Sans"/>
                          <a:ea typeface="PT Sans"/>
                          <a:cs typeface="PT Sans"/>
                          <a:sym typeface="PT Sans"/>
                        </a:rPr>
                        <a:t>Company 2</a:t>
                      </a:r>
                      <a:endParaRPr>
                        <a:solidFill>
                          <a:schemeClr val="lt1"/>
                        </a:solidFil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c>
                  <a:txBody>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PT Sans"/>
                          <a:ea typeface="PT Sans"/>
                          <a:cs typeface="PT Sans"/>
                          <a:sym typeface="PT Sans"/>
                        </a:rPr>
                        <a:t>Company 3</a:t>
                      </a:r>
                      <a:endParaRPr>
                        <a:solidFill>
                          <a:schemeClr val="lt1"/>
                        </a:solidFil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c>
                  <a:txBody>
                    <a:bodyPr/>
                    <a:lstStyle/>
                    <a:p>
                      <a:pPr indent="0" lvl="0" marL="0" rtl="0" algn="ctr">
                        <a:spcBef>
                          <a:spcPts val="0"/>
                        </a:spcBef>
                        <a:spcAft>
                          <a:spcPts val="0"/>
                        </a:spcAft>
                        <a:buNone/>
                      </a:pPr>
                      <a:r>
                        <a:rPr b="1" lang="en" sz="1800">
                          <a:solidFill>
                            <a:schemeClr val="lt1"/>
                          </a:solidFill>
                          <a:latin typeface="PT Sans"/>
                          <a:ea typeface="PT Sans"/>
                          <a:cs typeface="PT Sans"/>
                          <a:sym typeface="PT Sans"/>
                        </a:rPr>
                        <a:t>Company 4</a:t>
                      </a:r>
                      <a:endParaRPr b="1" sz="1800">
                        <a:solidFill>
                          <a:schemeClr val="lt1"/>
                        </a:solidFill>
                        <a:latin typeface="PT Sans"/>
                        <a:ea typeface="PT Sans"/>
                        <a:cs typeface="PT Sans"/>
                        <a:sym typeface="PT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r>
              <a:tr h="693675">
                <a:tc>
                  <a:txBody>
                    <a:bodyPr/>
                    <a:lstStyle/>
                    <a:p>
                      <a:pPr indent="0" lvl="0" marL="0" rtl="0" algn="r">
                        <a:spcBef>
                          <a:spcPts val="0"/>
                        </a:spcBef>
                        <a:spcAft>
                          <a:spcPts val="0"/>
                        </a:spcAft>
                        <a:buClr>
                          <a:schemeClr val="dk1"/>
                        </a:buClr>
                        <a:buSzPts val="1100"/>
                        <a:buFont typeface="Arial"/>
                        <a:buNone/>
                      </a:pPr>
                      <a:r>
                        <a:rPr b="1" lang="en" sz="1800">
                          <a:solidFill>
                            <a:schemeClr val="lt1"/>
                          </a:solidFill>
                          <a:latin typeface="PT Sans"/>
                          <a:ea typeface="PT Sans"/>
                          <a:cs typeface="PT Sans"/>
                          <a:sym typeface="PT Sans"/>
                        </a:rPr>
                        <a:t>Power</a:t>
                      </a:r>
                      <a:endParaRPr>
                        <a:solidFill>
                          <a:schemeClr val="lt1"/>
                        </a:solidFill>
                      </a:endParaRPr>
                    </a:p>
                  </a:txBody>
                  <a:tcPr marT="91425" marB="91425" marR="18287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c>
                  <a:txBody>
                    <a:bodyPr/>
                    <a:lstStyle/>
                    <a:p>
                      <a:pPr indent="0" lvl="0" marL="0" rtl="0" algn="r">
                        <a:spcBef>
                          <a:spcPts val="0"/>
                        </a:spcBef>
                        <a:spcAft>
                          <a:spcPts val="0"/>
                        </a:spcAft>
                        <a:buNone/>
                      </a:pPr>
                      <a:r>
                        <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693900">
                <a:tc>
                  <a:txBody>
                    <a:bodyPr/>
                    <a:lstStyle/>
                    <a:p>
                      <a:pPr indent="0" lvl="0" marL="0" rtl="0" algn="r">
                        <a:spcBef>
                          <a:spcPts val="0"/>
                        </a:spcBef>
                        <a:spcAft>
                          <a:spcPts val="0"/>
                        </a:spcAft>
                        <a:buClr>
                          <a:schemeClr val="dk1"/>
                        </a:buClr>
                        <a:buSzPts val="1100"/>
                        <a:buFont typeface="Arial"/>
                        <a:buNone/>
                      </a:pPr>
                      <a:r>
                        <a:rPr b="1" lang="en" sz="1800">
                          <a:solidFill>
                            <a:schemeClr val="lt1"/>
                          </a:solidFill>
                          <a:latin typeface="PT Sans"/>
                          <a:ea typeface="PT Sans"/>
                          <a:cs typeface="PT Sans"/>
                          <a:sym typeface="PT Sans"/>
                        </a:rPr>
                        <a:t>Staffing</a:t>
                      </a:r>
                      <a:endParaRPr>
                        <a:solidFill>
                          <a:schemeClr val="lt1"/>
                        </a:solidFill>
                      </a:endParaRPr>
                    </a:p>
                  </a:txBody>
                  <a:tcPr marT="91425" marB="91425" marR="18287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c>
                  <a:txBody>
                    <a:bodyPr/>
                    <a:lstStyle/>
                    <a:p>
                      <a:pPr indent="0" lvl="0" marL="0" rtl="0" algn="r">
                        <a:spcBef>
                          <a:spcPts val="0"/>
                        </a:spcBef>
                        <a:spcAft>
                          <a:spcPts val="0"/>
                        </a:spcAft>
                        <a:buNone/>
                      </a:pPr>
                      <a:r>
                        <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693700">
                <a:tc>
                  <a:txBody>
                    <a:bodyPr/>
                    <a:lstStyle/>
                    <a:p>
                      <a:pPr indent="0" lvl="0" marL="0" rtl="0" algn="r">
                        <a:spcBef>
                          <a:spcPts val="0"/>
                        </a:spcBef>
                        <a:spcAft>
                          <a:spcPts val="0"/>
                        </a:spcAft>
                        <a:buClr>
                          <a:schemeClr val="dk1"/>
                        </a:buClr>
                        <a:buSzPts val="1100"/>
                        <a:buFont typeface="Arial"/>
                        <a:buNone/>
                      </a:pPr>
                      <a:r>
                        <a:rPr b="1" lang="en" sz="1800">
                          <a:solidFill>
                            <a:schemeClr val="lt1"/>
                          </a:solidFill>
                          <a:latin typeface="PT Sans"/>
                          <a:ea typeface="PT Sans"/>
                          <a:cs typeface="PT Sans"/>
                          <a:sym typeface="PT Sans"/>
                        </a:rPr>
                        <a:t>Taxes</a:t>
                      </a:r>
                      <a:endParaRPr>
                        <a:solidFill>
                          <a:schemeClr val="lt1"/>
                        </a:solidFill>
                      </a:endParaRPr>
                    </a:p>
                  </a:txBody>
                  <a:tcPr marT="91425" marB="91425" marR="18287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gradFill>
                      <a:gsLst>
                        <a:gs pos="0">
                          <a:schemeClr val="lt2"/>
                        </a:gs>
                        <a:gs pos="100000">
                          <a:schemeClr val="accent2"/>
                        </a:gs>
                      </a:gsLst>
                      <a:lin ang="2698631" scaled="0"/>
                    </a:gradFill>
                  </a:tcPr>
                </a:tc>
                <a:tc>
                  <a:txBody>
                    <a:bodyPr/>
                    <a:lstStyle/>
                    <a:p>
                      <a:pPr indent="0" lvl="0" marL="0" rtl="0" algn="r">
                        <a:spcBef>
                          <a:spcPts val="0"/>
                        </a:spcBef>
                        <a:spcAft>
                          <a:spcPts val="0"/>
                        </a:spcAft>
                        <a:buNone/>
                      </a:pPr>
                      <a:r>
                        <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r">
                        <a:spcBef>
                          <a:spcPts val="0"/>
                        </a:spcBef>
                        <a:spcAft>
                          <a:spcPts val="0"/>
                        </a:spcAft>
                        <a:buNone/>
                      </a:pPr>
                      <a:r>
                        <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grpSp>
        <p:nvGrpSpPr>
          <p:cNvPr id="3437" name="Google Shape;3437;p49"/>
          <p:cNvGrpSpPr/>
          <p:nvPr/>
        </p:nvGrpSpPr>
        <p:grpSpPr>
          <a:xfrm rot="-5400000">
            <a:off x="8110314" y="2450703"/>
            <a:ext cx="883262" cy="242091"/>
            <a:chOff x="2300350" y="2601250"/>
            <a:chExt cx="2275275" cy="623625"/>
          </a:xfrm>
        </p:grpSpPr>
        <p:sp>
          <p:nvSpPr>
            <p:cNvPr id="3438" name="Google Shape;3438;p4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4" name="Google Shape;3444;p49"/>
          <p:cNvGrpSpPr/>
          <p:nvPr/>
        </p:nvGrpSpPr>
        <p:grpSpPr>
          <a:xfrm>
            <a:off x="5343367" y="251416"/>
            <a:ext cx="1105976" cy="133969"/>
            <a:chOff x="8183182" y="663852"/>
            <a:chExt cx="1475028" cy="178673"/>
          </a:xfrm>
        </p:grpSpPr>
        <p:grpSp>
          <p:nvGrpSpPr>
            <p:cNvPr id="3445" name="Google Shape;3445;p49"/>
            <p:cNvGrpSpPr/>
            <p:nvPr/>
          </p:nvGrpSpPr>
          <p:grpSpPr>
            <a:xfrm>
              <a:off x="8183182" y="774425"/>
              <a:ext cx="1178025" cy="68100"/>
              <a:chOff x="2024450" y="204150"/>
              <a:chExt cx="1178025" cy="68100"/>
            </a:xfrm>
          </p:grpSpPr>
          <p:sp>
            <p:nvSpPr>
              <p:cNvPr id="3446" name="Google Shape;3446;p4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6" name="Google Shape;3456;p49"/>
            <p:cNvGrpSpPr/>
            <p:nvPr/>
          </p:nvGrpSpPr>
          <p:grpSpPr>
            <a:xfrm>
              <a:off x="8480185" y="663852"/>
              <a:ext cx="1178025" cy="68100"/>
              <a:chOff x="2024450" y="204150"/>
              <a:chExt cx="1178025" cy="68100"/>
            </a:xfrm>
          </p:grpSpPr>
          <p:sp>
            <p:nvSpPr>
              <p:cNvPr id="3457" name="Google Shape;3457;p4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4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4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4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4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67" name="Google Shape;3467;p49"/>
          <p:cNvGrpSpPr/>
          <p:nvPr/>
        </p:nvGrpSpPr>
        <p:grpSpPr>
          <a:xfrm rot="5400000">
            <a:off x="4199250" y="4304299"/>
            <a:ext cx="98902" cy="553090"/>
            <a:chOff x="4898850" y="4820550"/>
            <a:chExt cx="98902" cy="553090"/>
          </a:xfrm>
        </p:grpSpPr>
        <p:sp>
          <p:nvSpPr>
            <p:cNvPr id="3468" name="Google Shape;3468;p4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3" name="Google Shape;3473;p49"/>
          <p:cNvGrpSpPr/>
          <p:nvPr/>
        </p:nvGrpSpPr>
        <p:grpSpPr>
          <a:xfrm>
            <a:off x="2909000" y="2353863"/>
            <a:ext cx="339253" cy="339253"/>
            <a:chOff x="2085525" y="4992125"/>
            <a:chExt cx="481825" cy="481825"/>
          </a:xfrm>
        </p:grpSpPr>
        <p:sp>
          <p:nvSpPr>
            <p:cNvPr id="3474" name="Google Shape;3474;p4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75" name="Google Shape;3475;p4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476" name="Google Shape;3476;p49"/>
          <p:cNvGrpSpPr/>
          <p:nvPr/>
        </p:nvGrpSpPr>
        <p:grpSpPr>
          <a:xfrm>
            <a:off x="2908995" y="3052007"/>
            <a:ext cx="339253" cy="339253"/>
            <a:chOff x="1492675" y="4992125"/>
            <a:chExt cx="481825" cy="481825"/>
          </a:xfrm>
        </p:grpSpPr>
        <p:sp>
          <p:nvSpPr>
            <p:cNvPr id="3477" name="Google Shape;3477;p4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78" name="Google Shape;3478;p4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479" name="Google Shape;3479;p49"/>
          <p:cNvGrpSpPr/>
          <p:nvPr/>
        </p:nvGrpSpPr>
        <p:grpSpPr>
          <a:xfrm>
            <a:off x="2908999" y="3739132"/>
            <a:ext cx="339253" cy="339253"/>
            <a:chOff x="2085525" y="4992125"/>
            <a:chExt cx="481825" cy="481825"/>
          </a:xfrm>
        </p:grpSpPr>
        <p:sp>
          <p:nvSpPr>
            <p:cNvPr id="3480" name="Google Shape;3480;p4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81" name="Google Shape;3481;p4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482" name="Google Shape;3482;p49"/>
          <p:cNvGrpSpPr/>
          <p:nvPr/>
        </p:nvGrpSpPr>
        <p:grpSpPr>
          <a:xfrm>
            <a:off x="4276749" y="3739132"/>
            <a:ext cx="339253" cy="339253"/>
            <a:chOff x="2085525" y="4992125"/>
            <a:chExt cx="481825" cy="481825"/>
          </a:xfrm>
        </p:grpSpPr>
        <p:sp>
          <p:nvSpPr>
            <p:cNvPr id="3483" name="Google Shape;3483;p4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84" name="Google Shape;3484;p4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485" name="Google Shape;3485;p49"/>
          <p:cNvGrpSpPr/>
          <p:nvPr/>
        </p:nvGrpSpPr>
        <p:grpSpPr>
          <a:xfrm>
            <a:off x="5661961" y="3052007"/>
            <a:ext cx="339253" cy="339253"/>
            <a:chOff x="2085525" y="4992125"/>
            <a:chExt cx="481825" cy="481825"/>
          </a:xfrm>
        </p:grpSpPr>
        <p:sp>
          <p:nvSpPr>
            <p:cNvPr id="3486" name="Google Shape;3486;p4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87" name="Google Shape;3487;p4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488" name="Google Shape;3488;p49"/>
          <p:cNvGrpSpPr/>
          <p:nvPr/>
        </p:nvGrpSpPr>
        <p:grpSpPr>
          <a:xfrm>
            <a:off x="7029674" y="3052007"/>
            <a:ext cx="339253" cy="339253"/>
            <a:chOff x="2085525" y="4992125"/>
            <a:chExt cx="481825" cy="481825"/>
          </a:xfrm>
        </p:grpSpPr>
        <p:sp>
          <p:nvSpPr>
            <p:cNvPr id="3489" name="Google Shape;3489;p4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90" name="Google Shape;3490;p4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491" name="Google Shape;3491;p49"/>
          <p:cNvGrpSpPr/>
          <p:nvPr/>
        </p:nvGrpSpPr>
        <p:grpSpPr>
          <a:xfrm>
            <a:off x="4276745" y="3052007"/>
            <a:ext cx="339253" cy="339253"/>
            <a:chOff x="1492675" y="4992125"/>
            <a:chExt cx="481825" cy="481825"/>
          </a:xfrm>
        </p:grpSpPr>
        <p:sp>
          <p:nvSpPr>
            <p:cNvPr id="3492" name="Google Shape;3492;p4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93" name="Google Shape;3493;p4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494" name="Google Shape;3494;p49"/>
          <p:cNvGrpSpPr/>
          <p:nvPr/>
        </p:nvGrpSpPr>
        <p:grpSpPr>
          <a:xfrm>
            <a:off x="4276745" y="2353863"/>
            <a:ext cx="339253" cy="339253"/>
            <a:chOff x="1492675" y="4992125"/>
            <a:chExt cx="481825" cy="481825"/>
          </a:xfrm>
        </p:grpSpPr>
        <p:sp>
          <p:nvSpPr>
            <p:cNvPr id="3495" name="Google Shape;3495;p4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96" name="Google Shape;3496;p4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497" name="Google Shape;3497;p49"/>
          <p:cNvGrpSpPr/>
          <p:nvPr/>
        </p:nvGrpSpPr>
        <p:grpSpPr>
          <a:xfrm>
            <a:off x="5661961" y="2353863"/>
            <a:ext cx="339253" cy="339253"/>
            <a:chOff x="2085525" y="4992125"/>
            <a:chExt cx="481825" cy="481825"/>
          </a:xfrm>
        </p:grpSpPr>
        <p:sp>
          <p:nvSpPr>
            <p:cNvPr id="3498" name="Google Shape;3498;p4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99" name="Google Shape;3499;p4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500" name="Google Shape;3500;p49"/>
          <p:cNvGrpSpPr/>
          <p:nvPr/>
        </p:nvGrpSpPr>
        <p:grpSpPr>
          <a:xfrm>
            <a:off x="5661958" y="3739132"/>
            <a:ext cx="339253" cy="339253"/>
            <a:chOff x="1492675" y="4992125"/>
            <a:chExt cx="481825" cy="481825"/>
          </a:xfrm>
        </p:grpSpPr>
        <p:sp>
          <p:nvSpPr>
            <p:cNvPr id="3501" name="Google Shape;3501;p4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02" name="Google Shape;3502;p4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503" name="Google Shape;3503;p49"/>
          <p:cNvGrpSpPr/>
          <p:nvPr/>
        </p:nvGrpSpPr>
        <p:grpSpPr>
          <a:xfrm>
            <a:off x="7047158" y="3739132"/>
            <a:ext cx="339253" cy="339253"/>
            <a:chOff x="1492675" y="4992125"/>
            <a:chExt cx="481825" cy="481825"/>
          </a:xfrm>
        </p:grpSpPr>
        <p:sp>
          <p:nvSpPr>
            <p:cNvPr id="3504" name="Google Shape;3504;p4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05" name="Google Shape;3505;p4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506" name="Google Shape;3506;p49"/>
          <p:cNvGrpSpPr/>
          <p:nvPr/>
        </p:nvGrpSpPr>
        <p:grpSpPr>
          <a:xfrm>
            <a:off x="7047158" y="2353863"/>
            <a:ext cx="339253" cy="339253"/>
            <a:chOff x="1492675" y="4992125"/>
            <a:chExt cx="481825" cy="481825"/>
          </a:xfrm>
        </p:grpSpPr>
        <p:sp>
          <p:nvSpPr>
            <p:cNvPr id="3507" name="Google Shape;3507;p4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08" name="Google Shape;3508;p4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509" name="Google Shape;3509;p49"/>
          <p:cNvGrpSpPr/>
          <p:nvPr/>
        </p:nvGrpSpPr>
        <p:grpSpPr>
          <a:xfrm flipH="1">
            <a:off x="-1562055" y="3490391"/>
            <a:ext cx="2297800" cy="347400"/>
            <a:chOff x="7644195" y="3512791"/>
            <a:chExt cx="2297800" cy="347400"/>
          </a:xfrm>
        </p:grpSpPr>
        <p:sp>
          <p:nvSpPr>
            <p:cNvPr id="3510" name="Google Shape;3510;p49"/>
            <p:cNvSpPr/>
            <p:nvPr/>
          </p:nvSpPr>
          <p:spPr>
            <a:xfrm flipH="1">
              <a:off x="7947295" y="379209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9"/>
            <p:cNvSpPr/>
            <p:nvPr/>
          </p:nvSpPr>
          <p:spPr>
            <a:xfrm flipH="1">
              <a:off x="7644195" y="351279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5" name="Shape 3515"/>
        <p:cNvGrpSpPr/>
        <p:nvPr/>
      </p:nvGrpSpPr>
      <p:grpSpPr>
        <a:xfrm>
          <a:off x="0" y="0"/>
          <a:ext cx="0" cy="0"/>
          <a:chOff x="0" y="0"/>
          <a:chExt cx="0" cy="0"/>
        </a:xfrm>
      </p:grpSpPr>
      <p:sp>
        <p:nvSpPr>
          <p:cNvPr id="3516" name="Google Shape;3516;p50"/>
          <p:cNvSpPr/>
          <p:nvPr/>
        </p:nvSpPr>
        <p:spPr>
          <a:xfrm>
            <a:off x="3701400" y="3393675"/>
            <a:ext cx="4729500" cy="4380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0"/>
          <p:cNvSpPr txBox="1"/>
          <p:nvPr>
            <p:ph type="title"/>
          </p:nvPr>
        </p:nvSpPr>
        <p:spPr>
          <a:xfrm>
            <a:off x="713100" y="2405675"/>
            <a:ext cx="75834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MARKETING </a:t>
            </a:r>
            <a:r>
              <a:rPr lang="en">
                <a:solidFill>
                  <a:schemeClr val="accent2"/>
                </a:solidFill>
              </a:rPr>
              <a:t>PLAN</a:t>
            </a:r>
            <a:endParaRPr>
              <a:solidFill>
                <a:schemeClr val="accent2"/>
              </a:solidFill>
            </a:endParaRPr>
          </a:p>
        </p:txBody>
      </p:sp>
      <p:sp>
        <p:nvSpPr>
          <p:cNvPr id="3518" name="Google Shape;3518;p50"/>
          <p:cNvSpPr txBox="1"/>
          <p:nvPr>
            <p:ph idx="1" type="subTitle"/>
          </p:nvPr>
        </p:nvSpPr>
        <p:spPr>
          <a:xfrm>
            <a:off x="3567000" y="3415875"/>
            <a:ext cx="47295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enter a subtitle here if you need it</a:t>
            </a:r>
            <a:endParaRPr/>
          </a:p>
        </p:txBody>
      </p:sp>
      <p:sp>
        <p:nvSpPr>
          <p:cNvPr id="3519" name="Google Shape;3519;p50"/>
          <p:cNvSpPr txBox="1"/>
          <p:nvPr>
            <p:ph idx="2" type="title"/>
          </p:nvPr>
        </p:nvSpPr>
        <p:spPr>
          <a:xfrm>
            <a:off x="5961000" y="1484975"/>
            <a:ext cx="2335500" cy="920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grpSp>
        <p:nvGrpSpPr>
          <p:cNvPr id="3520" name="Google Shape;3520;p50"/>
          <p:cNvGrpSpPr/>
          <p:nvPr/>
        </p:nvGrpSpPr>
        <p:grpSpPr>
          <a:xfrm flipH="1">
            <a:off x="1974727" y="3700403"/>
            <a:ext cx="883262" cy="242091"/>
            <a:chOff x="2300350" y="2601250"/>
            <a:chExt cx="2275275" cy="623625"/>
          </a:xfrm>
        </p:grpSpPr>
        <p:sp>
          <p:nvSpPr>
            <p:cNvPr id="3521" name="Google Shape;3521;p5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7" name="Google Shape;3527;p50"/>
          <p:cNvGrpSpPr/>
          <p:nvPr/>
        </p:nvGrpSpPr>
        <p:grpSpPr>
          <a:xfrm rot="5400000">
            <a:off x="2372875" y="1324825"/>
            <a:ext cx="98902" cy="553090"/>
            <a:chOff x="4898850" y="4820550"/>
            <a:chExt cx="98902" cy="553090"/>
          </a:xfrm>
        </p:grpSpPr>
        <p:sp>
          <p:nvSpPr>
            <p:cNvPr id="3528" name="Google Shape;3528;p5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3" name="Google Shape;3533;p50"/>
          <p:cNvGrpSpPr/>
          <p:nvPr/>
        </p:nvGrpSpPr>
        <p:grpSpPr>
          <a:xfrm>
            <a:off x="4886167" y="996591"/>
            <a:ext cx="1105976" cy="133969"/>
            <a:chOff x="8183182" y="663852"/>
            <a:chExt cx="1475028" cy="178673"/>
          </a:xfrm>
        </p:grpSpPr>
        <p:grpSp>
          <p:nvGrpSpPr>
            <p:cNvPr id="3534" name="Google Shape;3534;p50"/>
            <p:cNvGrpSpPr/>
            <p:nvPr/>
          </p:nvGrpSpPr>
          <p:grpSpPr>
            <a:xfrm>
              <a:off x="8183182" y="774425"/>
              <a:ext cx="1178025" cy="68100"/>
              <a:chOff x="2024450" y="204150"/>
              <a:chExt cx="1178025" cy="68100"/>
            </a:xfrm>
          </p:grpSpPr>
          <p:sp>
            <p:nvSpPr>
              <p:cNvPr id="3535" name="Google Shape;3535;p5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5" name="Google Shape;3545;p50"/>
            <p:cNvGrpSpPr/>
            <p:nvPr/>
          </p:nvGrpSpPr>
          <p:grpSpPr>
            <a:xfrm>
              <a:off x="8480185" y="663852"/>
              <a:ext cx="1178025" cy="68100"/>
              <a:chOff x="2024450" y="204150"/>
              <a:chExt cx="1178025" cy="68100"/>
            </a:xfrm>
          </p:grpSpPr>
          <p:sp>
            <p:nvSpPr>
              <p:cNvPr id="3546" name="Google Shape;3546;p5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56" name="Google Shape;3556;p50"/>
          <p:cNvGrpSpPr/>
          <p:nvPr/>
        </p:nvGrpSpPr>
        <p:grpSpPr>
          <a:xfrm>
            <a:off x="5447301" y="4536119"/>
            <a:ext cx="1252897" cy="51000"/>
            <a:chOff x="2915381" y="4104819"/>
            <a:chExt cx="1252897" cy="51000"/>
          </a:xfrm>
        </p:grpSpPr>
        <p:sp>
          <p:nvSpPr>
            <p:cNvPr id="3557" name="Google Shape;3557;p50"/>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0"/>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0"/>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0"/>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0"/>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0"/>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0"/>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0"/>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0"/>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0"/>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0"/>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0"/>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0"/>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0"/>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1" name="Google Shape;3571;p50"/>
          <p:cNvGrpSpPr/>
          <p:nvPr/>
        </p:nvGrpSpPr>
        <p:grpSpPr>
          <a:xfrm rot="10800000">
            <a:off x="3913164" y="1623828"/>
            <a:ext cx="883262" cy="242091"/>
            <a:chOff x="2300350" y="2601250"/>
            <a:chExt cx="2275275" cy="623625"/>
          </a:xfrm>
        </p:grpSpPr>
        <p:sp>
          <p:nvSpPr>
            <p:cNvPr id="3572" name="Google Shape;3572;p5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1" name="Shape 3581"/>
        <p:cNvGrpSpPr/>
        <p:nvPr/>
      </p:nvGrpSpPr>
      <p:grpSpPr>
        <a:xfrm>
          <a:off x="0" y="0"/>
          <a:ext cx="0" cy="0"/>
          <a:chOff x="0" y="0"/>
          <a:chExt cx="0" cy="0"/>
        </a:xfrm>
      </p:grpSpPr>
      <p:sp>
        <p:nvSpPr>
          <p:cNvPr id="3582" name="Google Shape;3582;p51"/>
          <p:cNvSpPr/>
          <p:nvPr/>
        </p:nvSpPr>
        <p:spPr>
          <a:xfrm>
            <a:off x="1992918" y="2561681"/>
            <a:ext cx="21462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1"/>
          <p:cNvSpPr/>
          <p:nvPr/>
        </p:nvSpPr>
        <p:spPr>
          <a:xfrm>
            <a:off x="1992918" y="3670187"/>
            <a:ext cx="21462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1"/>
          <p:cNvSpPr/>
          <p:nvPr/>
        </p:nvSpPr>
        <p:spPr>
          <a:xfrm>
            <a:off x="5896193" y="1449817"/>
            <a:ext cx="21462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1"/>
          <p:cNvSpPr/>
          <p:nvPr/>
        </p:nvSpPr>
        <p:spPr>
          <a:xfrm>
            <a:off x="5896193" y="2561681"/>
            <a:ext cx="21462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1"/>
          <p:cNvSpPr/>
          <p:nvPr/>
        </p:nvSpPr>
        <p:spPr>
          <a:xfrm>
            <a:off x="5896193" y="3670187"/>
            <a:ext cx="21462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1"/>
          <p:cNvSpPr/>
          <p:nvPr/>
        </p:nvSpPr>
        <p:spPr>
          <a:xfrm>
            <a:off x="1992918" y="1449817"/>
            <a:ext cx="21462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1"/>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accent2"/>
                </a:solidFill>
              </a:rPr>
              <a:t>SERVICES</a:t>
            </a:r>
            <a:endParaRPr>
              <a:solidFill>
                <a:schemeClr val="accent2"/>
              </a:solidFill>
            </a:endParaRPr>
          </a:p>
        </p:txBody>
      </p:sp>
      <p:sp>
        <p:nvSpPr>
          <p:cNvPr id="3589" name="Google Shape;3589;p51"/>
          <p:cNvSpPr txBox="1"/>
          <p:nvPr>
            <p:ph idx="2" type="title"/>
          </p:nvPr>
        </p:nvSpPr>
        <p:spPr>
          <a:xfrm>
            <a:off x="2152068" y="1512817"/>
            <a:ext cx="1827900" cy="273900"/>
          </a:xfrm>
          <a:prstGeom prst="rect">
            <a:avLst/>
          </a:prstGeom>
        </p:spPr>
        <p:txBody>
          <a:bodyPr anchorCtr="0" anchor="ctr" bIns="91425" lIns="91425" spcFirstLastPara="1" rIns="112625" wrap="square" tIns="91425">
            <a:noAutofit/>
          </a:bodyPr>
          <a:lstStyle/>
          <a:p>
            <a:pPr indent="0" lvl="0" marL="0" rtl="0" algn="ctr">
              <a:spcBef>
                <a:spcPts val="0"/>
              </a:spcBef>
              <a:spcAft>
                <a:spcPts val="0"/>
              </a:spcAft>
              <a:buNone/>
            </a:pPr>
            <a:r>
              <a:rPr lang="en"/>
              <a:t>Neptune</a:t>
            </a:r>
            <a:endParaRPr/>
          </a:p>
        </p:txBody>
      </p:sp>
      <p:sp>
        <p:nvSpPr>
          <p:cNvPr id="3590" name="Google Shape;3590;p51"/>
          <p:cNvSpPr txBox="1"/>
          <p:nvPr>
            <p:ph idx="1" type="subTitle"/>
          </p:nvPr>
        </p:nvSpPr>
        <p:spPr>
          <a:xfrm>
            <a:off x="1992918" y="1911375"/>
            <a:ext cx="2146200" cy="4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sp>
        <p:nvSpPr>
          <p:cNvPr id="3591" name="Google Shape;3591;p51"/>
          <p:cNvSpPr txBox="1"/>
          <p:nvPr>
            <p:ph idx="7" type="title"/>
          </p:nvPr>
        </p:nvSpPr>
        <p:spPr>
          <a:xfrm>
            <a:off x="6055343" y="1512817"/>
            <a:ext cx="18279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592" name="Google Shape;3592;p51"/>
          <p:cNvSpPr txBox="1"/>
          <p:nvPr>
            <p:ph idx="3" type="title"/>
          </p:nvPr>
        </p:nvSpPr>
        <p:spPr>
          <a:xfrm>
            <a:off x="2152068" y="2624681"/>
            <a:ext cx="18279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593" name="Google Shape;3593;p51"/>
          <p:cNvSpPr txBox="1"/>
          <p:nvPr>
            <p:ph idx="4" type="subTitle"/>
          </p:nvPr>
        </p:nvSpPr>
        <p:spPr>
          <a:xfrm>
            <a:off x="1992918" y="3019025"/>
            <a:ext cx="2146200" cy="4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3594" name="Google Shape;3594;p51"/>
          <p:cNvSpPr txBox="1"/>
          <p:nvPr>
            <p:ph idx="5" type="title"/>
          </p:nvPr>
        </p:nvSpPr>
        <p:spPr>
          <a:xfrm>
            <a:off x="6055343" y="2624681"/>
            <a:ext cx="18279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3595" name="Google Shape;3595;p51"/>
          <p:cNvSpPr txBox="1"/>
          <p:nvPr>
            <p:ph idx="6" type="subTitle"/>
          </p:nvPr>
        </p:nvSpPr>
        <p:spPr>
          <a:xfrm>
            <a:off x="5896193" y="3019032"/>
            <a:ext cx="2146200" cy="4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
        <p:nvSpPr>
          <p:cNvPr id="3596" name="Google Shape;3596;p51"/>
          <p:cNvSpPr txBox="1"/>
          <p:nvPr>
            <p:ph idx="8" type="subTitle"/>
          </p:nvPr>
        </p:nvSpPr>
        <p:spPr>
          <a:xfrm>
            <a:off x="5896193" y="1911375"/>
            <a:ext cx="2146200" cy="4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actually a really cold place</a:t>
            </a:r>
            <a:endParaRPr/>
          </a:p>
        </p:txBody>
      </p:sp>
      <p:sp>
        <p:nvSpPr>
          <p:cNvPr id="3597" name="Google Shape;3597;p51"/>
          <p:cNvSpPr txBox="1"/>
          <p:nvPr>
            <p:ph idx="9" type="title"/>
          </p:nvPr>
        </p:nvSpPr>
        <p:spPr>
          <a:xfrm>
            <a:off x="2152068" y="3733187"/>
            <a:ext cx="18279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3598" name="Google Shape;3598;p51"/>
          <p:cNvSpPr txBox="1"/>
          <p:nvPr>
            <p:ph idx="13" type="subTitle"/>
          </p:nvPr>
        </p:nvSpPr>
        <p:spPr>
          <a:xfrm>
            <a:off x="1992918" y="4126675"/>
            <a:ext cx="2146200" cy="4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3599" name="Google Shape;3599;p51"/>
          <p:cNvSpPr txBox="1"/>
          <p:nvPr>
            <p:ph idx="14" type="title"/>
          </p:nvPr>
        </p:nvSpPr>
        <p:spPr>
          <a:xfrm>
            <a:off x="6055343" y="3733187"/>
            <a:ext cx="18279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600" name="Google Shape;3600;p51"/>
          <p:cNvSpPr txBox="1"/>
          <p:nvPr>
            <p:ph idx="15" type="subTitle"/>
          </p:nvPr>
        </p:nvSpPr>
        <p:spPr>
          <a:xfrm>
            <a:off x="5896193" y="4126677"/>
            <a:ext cx="2146200" cy="4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grpSp>
        <p:nvGrpSpPr>
          <p:cNvPr id="3601" name="Google Shape;3601;p51"/>
          <p:cNvGrpSpPr/>
          <p:nvPr/>
        </p:nvGrpSpPr>
        <p:grpSpPr>
          <a:xfrm>
            <a:off x="1101929" y="1384585"/>
            <a:ext cx="526491" cy="530364"/>
            <a:chOff x="1902068" y="3407083"/>
            <a:chExt cx="424179" cy="416494"/>
          </a:xfrm>
        </p:grpSpPr>
        <p:sp>
          <p:nvSpPr>
            <p:cNvPr id="3602" name="Google Shape;3602;p51"/>
            <p:cNvSpPr/>
            <p:nvPr/>
          </p:nvSpPr>
          <p:spPr>
            <a:xfrm>
              <a:off x="1952316" y="3525461"/>
              <a:ext cx="333020" cy="298116"/>
            </a:xfrm>
            <a:custGeom>
              <a:rect b="b" l="l" r="r" t="t"/>
              <a:pathLst>
                <a:path extrusionOk="0" h="8336" w="9312">
                  <a:moveTo>
                    <a:pt x="5454" y="1477"/>
                  </a:moveTo>
                  <a:cubicBezTo>
                    <a:pt x="5645" y="1477"/>
                    <a:pt x="5787" y="1620"/>
                    <a:pt x="5787" y="1810"/>
                  </a:cubicBezTo>
                  <a:lnTo>
                    <a:pt x="5787" y="3406"/>
                  </a:lnTo>
                  <a:cubicBezTo>
                    <a:pt x="5787" y="3596"/>
                    <a:pt x="5645" y="3739"/>
                    <a:pt x="5454" y="3739"/>
                  </a:cubicBezTo>
                  <a:lnTo>
                    <a:pt x="3858" y="3739"/>
                  </a:lnTo>
                  <a:cubicBezTo>
                    <a:pt x="3668" y="3739"/>
                    <a:pt x="3525" y="3596"/>
                    <a:pt x="3525" y="3406"/>
                  </a:cubicBezTo>
                  <a:lnTo>
                    <a:pt x="3525" y="1810"/>
                  </a:lnTo>
                  <a:cubicBezTo>
                    <a:pt x="3525" y="1620"/>
                    <a:pt x="3668" y="1477"/>
                    <a:pt x="3858" y="1477"/>
                  </a:cubicBezTo>
                  <a:close/>
                  <a:moveTo>
                    <a:pt x="2358" y="0"/>
                  </a:moveTo>
                  <a:cubicBezTo>
                    <a:pt x="2191" y="0"/>
                    <a:pt x="2049" y="143"/>
                    <a:pt x="2049" y="310"/>
                  </a:cubicBezTo>
                  <a:lnTo>
                    <a:pt x="2049" y="4906"/>
                  </a:lnTo>
                  <a:cubicBezTo>
                    <a:pt x="2049" y="5073"/>
                    <a:pt x="2191" y="5216"/>
                    <a:pt x="2358" y="5216"/>
                  </a:cubicBezTo>
                  <a:lnTo>
                    <a:pt x="2501" y="5216"/>
                  </a:lnTo>
                  <a:lnTo>
                    <a:pt x="2501" y="6978"/>
                  </a:lnTo>
                  <a:lnTo>
                    <a:pt x="1977" y="6978"/>
                  </a:lnTo>
                  <a:cubicBezTo>
                    <a:pt x="1834" y="6573"/>
                    <a:pt x="1453" y="6287"/>
                    <a:pt x="1025" y="6287"/>
                  </a:cubicBezTo>
                  <a:cubicBezTo>
                    <a:pt x="453" y="6287"/>
                    <a:pt x="0" y="6740"/>
                    <a:pt x="0" y="7311"/>
                  </a:cubicBezTo>
                  <a:cubicBezTo>
                    <a:pt x="0" y="7883"/>
                    <a:pt x="453" y="8335"/>
                    <a:pt x="1025" y="8335"/>
                  </a:cubicBezTo>
                  <a:cubicBezTo>
                    <a:pt x="1453" y="8335"/>
                    <a:pt x="1834" y="8049"/>
                    <a:pt x="1977" y="7645"/>
                  </a:cubicBezTo>
                  <a:lnTo>
                    <a:pt x="2834" y="7645"/>
                  </a:lnTo>
                  <a:cubicBezTo>
                    <a:pt x="3025" y="7645"/>
                    <a:pt x="3168" y="7502"/>
                    <a:pt x="3168" y="7311"/>
                  </a:cubicBezTo>
                  <a:lnTo>
                    <a:pt x="3168" y="5216"/>
                  </a:lnTo>
                  <a:lnTo>
                    <a:pt x="4311" y="5216"/>
                  </a:lnTo>
                  <a:lnTo>
                    <a:pt x="4311" y="6359"/>
                  </a:lnTo>
                  <a:cubicBezTo>
                    <a:pt x="3906" y="6478"/>
                    <a:pt x="3620" y="6859"/>
                    <a:pt x="3620" y="7311"/>
                  </a:cubicBezTo>
                  <a:cubicBezTo>
                    <a:pt x="3620" y="7883"/>
                    <a:pt x="4097" y="8335"/>
                    <a:pt x="4644" y="8335"/>
                  </a:cubicBezTo>
                  <a:cubicBezTo>
                    <a:pt x="5216" y="8335"/>
                    <a:pt x="5668" y="7883"/>
                    <a:pt x="5668" y="7311"/>
                  </a:cubicBezTo>
                  <a:cubicBezTo>
                    <a:pt x="5668" y="6859"/>
                    <a:pt x="5383" y="6478"/>
                    <a:pt x="5002" y="6359"/>
                  </a:cubicBezTo>
                  <a:lnTo>
                    <a:pt x="5002" y="5216"/>
                  </a:lnTo>
                  <a:lnTo>
                    <a:pt x="6145" y="5216"/>
                  </a:lnTo>
                  <a:lnTo>
                    <a:pt x="6145" y="7311"/>
                  </a:lnTo>
                  <a:cubicBezTo>
                    <a:pt x="6145" y="7502"/>
                    <a:pt x="6288" y="7645"/>
                    <a:pt x="6478" y="7645"/>
                  </a:cubicBezTo>
                  <a:lnTo>
                    <a:pt x="7335" y="7645"/>
                  </a:lnTo>
                  <a:cubicBezTo>
                    <a:pt x="7478" y="8049"/>
                    <a:pt x="7859" y="8335"/>
                    <a:pt x="8288" y="8335"/>
                  </a:cubicBezTo>
                  <a:cubicBezTo>
                    <a:pt x="8859" y="8335"/>
                    <a:pt x="9312" y="7883"/>
                    <a:pt x="9312" y="7311"/>
                  </a:cubicBezTo>
                  <a:cubicBezTo>
                    <a:pt x="9312" y="6740"/>
                    <a:pt x="8859" y="6287"/>
                    <a:pt x="8288" y="6287"/>
                  </a:cubicBezTo>
                  <a:cubicBezTo>
                    <a:pt x="7859" y="6287"/>
                    <a:pt x="7478" y="6573"/>
                    <a:pt x="7335" y="6978"/>
                  </a:cubicBezTo>
                  <a:lnTo>
                    <a:pt x="6811" y="6978"/>
                  </a:lnTo>
                  <a:lnTo>
                    <a:pt x="6811" y="5216"/>
                  </a:lnTo>
                  <a:lnTo>
                    <a:pt x="6954" y="5216"/>
                  </a:lnTo>
                  <a:cubicBezTo>
                    <a:pt x="7121" y="5216"/>
                    <a:pt x="7264" y="5073"/>
                    <a:pt x="7264" y="4906"/>
                  </a:cubicBezTo>
                  <a:lnTo>
                    <a:pt x="7264" y="310"/>
                  </a:lnTo>
                  <a:cubicBezTo>
                    <a:pt x="7264" y="143"/>
                    <a:pt x="7121" y="0"/>
                    <a:pt x="69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1"/>
            <p:cNvSpPr/>
            <p:nvPr/>
          </p:nvSpPr>
          <p:spPr>
            <a:xfrm>
              <a:off x="2102202" y="3602103"/>
              <a:ext cx="33259" cy="33259"/>
            </a:xfrm>
            <a:custGeom>
              <a:rect b="b" l="l" r="r" t="t"/>
              <a:pathLst>
                <a:path extrusionOk="0" h="930" w="930">
                  <a:moveTo>
                    <a:pt x="1" y="0"/>
                  </a:moveTo>
                  <a:lnTo>
                    <a:pt x="1" y="929"/>
                  </a:lnTo>
                  <a:lnTo>
                    <a:pt x="930" y="929"/>
                  </a:lnTo>
                  <a:lnTo>
                    <a:pt x="9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1"/>
            <p:cNvSpPr/>
            <p:nvPr/>
          </p:nvSpPr>
          <p:spPr>
            <a:xfrm>
              <a:off x="1902068" y="3407083"/>
              <a:ext cx="424179" cy="241898"/>
            </a:xfrm>
            <a:custGeom>
              <a:rect b="b" l="l" r="r" t="t"/>
              <a:pathLst>
                <a:path extrusionOk="0" h="6764" w="11861">
                  <a:moveTo>
                    <a:pt x="5930" y="0"/>
                  </a:moveTo>
                  <a:cubicBezTo>
                    <a:pt x="5621" y="0"/>
                    <a:pt x="5335" y="48"/>
                    <a:pt x="5049" y="167"/>
                  </a:cubicBezTo>
                  <a:cubicBezTo>
                    <a:pt x="4454" y="405"/>
                    <a:pt x="3977" y="857"/>
                    <a:pt x="3715" y="1453"/>
                  </a:cubicBezTo>
                  <a:cubicBezTo>
                    <a:pt x="3501" y="1357"/>
                    <a:pt x="3263" y="1286"/>
                    <a:pt x="3025" y="1286"/>
                  </a:cubicBezTo>
                  <a:cubicBezTo>
                    <a:pt x="2620" y="1286"/>
                    <a:pt x="2239" y="1429"/>
                    <a:pt x="1953" y="1691"/>
                  </a:cubicBezTo>
                  <a:cubicBezTo>
                    <a:pt x="1596" y="2000"/>
                    <a:pt x="1358" y="2501"/>
                    <a:pt x="1405" y="3024"/>
                  </a:cubicBezTo>
                  <a:cubicBezTo>
                    <a:pt x="715" y="3263"/>
                    <a:pt x="191" y="3882"/>
                    <a:pt x="119" y="4620"/>
                  </a:cubicBezTo>
                  <a:cubicBezTo>
                    <a:pt x="0" y="5763"/>
                    <a:pt x="882" y="6763"/>
                    <a:pt x="2025" y="6763"/>
                  </a:cubicBezTo>
                  <a:lnTo>
                    <a:pt x="2763" y="6763"/>
                  </a:lnTo>
                  <a:lnTo>
                    <a:pt x="2763" y="3644"/>
                  </a:lnTo>
                  <a:cubicBezTo>
                    <a:pt x="2763" y="3096"/>
                    <a:pt x="3215" y="2643"/>
                    <a:pt x="3763" y="2643"/>
                  </a:cubicBezTo>
                  <a:lnTo>
                    <a:pt x="8359" y="2643"/>
                  </a:lnTo>
                  <a:cubicBezTo>
                    <a:pt x="8907" y="2643"/>
                    <a:pt x="9360" y="3096"/>
                    <a:pt x="9360" y="3644"/>
                  </a:cubicBezTo>
                  <a:lnTo>
                    <a:pt x="9360" y="6763"/>
                  </a:lnTo>
                  <a:lnTo>
                    <a:pt x="9836" y="6763"/>
                  </a:lnTo>
                  <a:cubicBezTo>
                    <a:pt x="10979" y="6763"/>
                    <a:pt x="11860" y="5763"/>
                    <a:pt x="11741" y="4620"/>
                  </a:cubicBezTo>
                  <a:cubicBezTo>
                    <a:pt x="11646" y="3882"/>
                    <a:pt x="11146" y="3263"/>
                    <a:pt x="10455" y="3024"/>
                  </a:cubicBezTo>
                  <a:cubicBezTo>
                    <a:pt x="10479" y="2715"/>
                    <a:pt x="10407" y="2429"/>
                    <a:pt x="10288" y="2167"/>
                  </a:cubicBezTo>
                  <a:cubicBezTo>
                    <a:pt x="10026" y="1643"/>
                    <a:pt x="9479" y="1286"/>
                    <a:pt x="8836" y="1286"/>
                  </a:cubicBezTo>
                  <a:cubicBezTo>
                    <a:pt x="8597" y="1286"/>
                    <a:pt x="8359" y="1357"/>
                    <a:pt x="8145" y="1453"/>
                  </a:cubicBezTo>
                  <a:cubicBezTo>
                    <a:pt x="8074" y="1262"/>
                    <a:pt x="7954" y="1095"/>
                    <a:pt x="7835" y="929"/>
                  </a:cubicBezTo>
                  <a:cubicBezTo>
                    <a:pt x="7407" y="357"/>
                    <a:pt x="6716" y="0"/>
                    <a:pt x="59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5" name="Google Shape;3605;p51"/>
          <p:cNvGrpSpPr/>
          <p:nvPr/>
        </p:nvGrpSpPr>
        <p:grpSpPr>
          <a:xfrm>
            <a:off x="1101935" y="2496464"/>
            <a:ext cx="526489" cy="530333"/>
            <a:chOff x="4002330" y="1437755"/>
            <a:chExt cx="417385" cy="415849"/>
          </a:xfrm>
        </p:grpSpPr>
        <p:sp>
          <p:nvSpPr>
            <p:cNvPr id="3606" name="Google Shape;3606;p51"/>
            <p:cNvSpPr/>
            <p:nvPr/>
          </p:nvSpPr>
          <p:spPr>
            <a:xfrm>
              <a:off x="4014276" y="1530777"/>
              <a:ext cx="405439" cy="322828"/>
            </a:xfrm>
            <a:custGeom>
              <a:rect b="b" l="l" r="r" t="t"/>
              <a:pathLst>
                <a:path extrusionOk="0" h="9027" w="11337">
                  <a:moveTo>
                    <a:pt x="5287" y="7002"/>
                  </a:moveTo>
                  <a:cubicBezTo>
                    <a:pt x="5478" y="7002"/>
                    <a:pt x="5621" y="7145"/>
                    <a:pt x="5621" y="7336"/>
                  </a:cubicBezTo>
                  <a:cubicBezTo>
                    <a:pt x="5621" y="7526"/>
                    <a:pt x="5478" y="7669"/>
                    <a:pt x="5287" y="7669"/>
                  </a:cubicBezTo>
                  <a:cubicBezTo>
                    <a:pt x="5097" y="7669"/>
                    <a:pt x="4954" y="7526"/>
                    <a:pt x="4954" y="7336"/>
                  </a:cubicBezTo>
                  <a:cubicBezTo>
                    <a:pt x="4954" y="7145"/>
                    <a:pt x="5097" y="7002"/>
                    <a:pt x="5287" y="7002"/>
                  </a:cubicBezTo>
                  <a:close/>
                  <a:moveTo>
                    <a:pt x="6692" y="7002"/>
                  </a:moveTo>
                  <a:cubicBezTo>
                    <a:pt x="6883" y="7002"/>
                    <a:pt x="7026" y="7145"/>
                    <a:pt x="7026" y="7336"/>
                  </a:cubicBezTo>
                  <a:cubicBezTo>
                    <a:pt x="7026" y="7526"/>
                    <a:pt x="6883" y="7669"/>
                    <a:pt x="6692" y="7669"/>
                  </a:cubicBezTo>
                  <a:cubicBezTo>
                    <a:pt x="6502" y="7669"/>
                    <a:pt x="6359" y="7526"/>
                    <a:pt x="6359" y="7336"/>
                  </a:cubicBezTo>
                  <a:cubicBezTo>
                    <a:pt x="6359" y="7145"/>
                    <a:pt x="6502" y="7002"/>
                    <a:pt x="6692" y="7002"/>
                  </a:cubicBezTo>
                  <a:close/>
                  <a:moveTo>
                    <a:pt x="9788" y="7002"/>
                  </a:moveTo>
                  <a:cubicBezTo>
                    <a:pt x="9979" y="7002"/>
                    <a:pt x="10122" y="7145"/>
                    <a:pt x="10122" y="7336"/>
                  </a:cubicBezTo>
                  <a:cubicBezTo>
                    <a:pt x="10122" y="7526"/>
                    <a:pt x="9979" y="7669"/>
                    <a:pt x="9788" y="7669"/>
                  </a:cubicBezTo>
                  <a:lnTo>
                    <a:pt x="8216" y="7669"/>
                  </a:lnTo>
                  <a:cubicBezTo>
                    <a:pt x="8026" y="7669"/>
                    <a:pt x="7859" y="7526"/>
                    <a:pt x="7859" y="7336"/>
                  </a:cubicBezTo>
                  <a:cubicBezTo>
                    <a:pt x="7859" y="7145"/>
                    <a:pt x="8026" y="7002"/>
                    <a:pt x="8216" y="7002"/>
                  </a:cubicBezTo>
                  <a:close/>
                  <a:moveTo>
                    <a:pt x="9526" y="1"/>
                  </a:moveTo>
                  <a:cubicBezTo>
                    <a:pt x="9074" y="1"/>
                    <a:pt x="8693" y="287"/>
                    <a:pt x="8550" y="692"/>
                  </a:cubicBezTo>
                  <a:lnTo>
                    <a:pt x="7073" y="692"/>
                  </a:lnTo>
                  <a:cubicBezTo>
                    <a:pt x="7073" y="573"/>
                    <a:pt x="7049" y="453"/>
                    <a:pt x="7026" y="334"/>
                  </a:cubicBezTo>
                  <a:lnTo>
                    <a:pt x="4978" y="334"/>
                  </a:lnTo>
                  <a:cubicBezTo>
                    <a:pt x="5025" y="834"/>
                    <a:pt x="5025" y="1382"/>
                    <a:pt x="4978" y="1882"/>
                  </a:cubicBezTo>
                  <a:lnTo>
                    <a:pt x="7026" y="1882"/>
                  </a:lnTo>
                  <a:cubicBezTo>
                    <a:pt x="7049" y="1716"/>
                    <a:pt x="7073" y="1549"/>
                    <a:pt x="7097" y="1358"/>
                  </a:cubicBezTo>
                  <a:lnTo>
                    <a:pt x="8550" y="1358"/>
                  </a:lnTo>
                  <a:cubicBezTo>
                    <a:pt x="8669" y="1668"/>
                    <a:pt x="8883" y="1882"/>
                    <a:pt x="9193" y="2001"/>
                  </a:cubicBezTo>
                  <a:lnTo>
                    <a:pt x="9193" y="5621"/>
                  </a:lnTo>
                  <a:lnTo>
                    <a:pt x="4382" y="5621"/>
                  </a:lnTo>
                  <a:cubicBezTo>
                    <a:pt x="3954" y="5621"/>
                    <a:pt x="3573" y="6002"/>
                    <a:pt x="3573" y="6431"/>
                  </a:cubicBezTo>
                  <a:lnTo>
                    <a:pt x="3573" y="7145"/>
                  </a:lnTo>
                  <a:lnTo>
                    <a:pt x="2620" y="7145"/>
                  </a:lnTo>
                  <a:cubicBezTo>
                    <a:pt x="2501" y="6860"/>
                    <a:pt x="2287" y="6621"/>
                    <a:pt x="1977" y="6526"/>
                  </a:cubicBezTo>
                  <a:lnTo>
                    <a:pt x="1977" y="4526"/>
                  </a:lnTo>
                  <a:cubicBezTo>
                    <a:pt x="2120" y="4573"/>
                    <a:pt x="2263" y="4621"/>
                    <a:pt x="2406" y="4669"/>
                  </a:cubicBezTo>
                  <a:cubicBezTo>
                    <a:pt x="2096" y="4049"/>
                    <a:pt x="1953" y="3240"/>
                    <a:pt x="1858" y="2549"/>
                  </a:cubicBezTo>
                  <a:lnTo>
                    <a:pt x="0" y="2549"/>
                  </a:lnTo>
                  <a:cubicBezTo>
                    <a:pt x="262" y="3216"/>
                    <a:pt x="739" y="3764"/>
                    <a:pt x="1310" y="4168"/>
                  </a:cubicBezTo>
                  <a:lnTo>
                    <a:pt x="1310" y="6526"/>
                  </a:lnTo>
                  <a:cubicBezTo>
                    <a:pt x="905" y="6669"/>
                    <a:pt x="620" y="7050"/>
                    <a:pt x="620" y="7502"/>
                  </a:cubicBezTo>
                  <a:cubicBezTo>
                    <a:pt x="620" y="8050"/>
                    <a:pt x="1072" y="8503"/>
                    <a:pt x="1644" y="8503"/>
                  </a:cubicBezTo>
                  <a:cubicBezTo>
                    <a:pt x="2096" y="8503"/>
                    <a:pt x="2477" y="8241"/>
                    <a:pt x="2620" y="7836"/>
                  </a:cubicBezTo>
                  <a:lnTo>
                    <a:pt x="3573" y="7836"/>
                  </a:lnTo>
                  <a:lnTo>
                    <a:pt x="3573" y="8217"/>
                  </a:lnTo>
                  <a:cubicBezTo>
                    <a:pt x="3573" y="8669"/>
                    <a:pt x="3954" y="9027"/>
                    <a:pt x="4382" y="9027"/>
                  </a:cubicBezTo>
                  <a:lnTo>
                    <a:pt x="10526" y="9027"/>
                  </a:lnTo>
                  <a:cubicBezTo>
                    <a:pt x="10979" y="9027"/>
                    <a:pt x="11336" y="8669"/>
                    <a:pt x="11336" y="8217"/>
                  </a:cubicBezTo>
                  <a:lnTo>
                    <a:pt x="11336" y="6431"/>
                  </a:lnTo>
                  <a:cubicBezTo>
                    <a:pt x="11336" y="6002"/>
                    <a:pt x="10979" y="5621"/>
                    <a:pt x="10526" y="5621"/>
                  </a:cubicBezTo>
                  <a:lnTo>
                    <a:pt x="9860" y="5621"/>
                  </a:lnTo>
                  <a:lnTo>
                    <a:pt x="9860" y="2001"/>
                  </a:lnTo>
                  <a:cubicBezTo>
                    <a:pt x="10264" y="1858"/>
                    <a:pt x="10550" y="1477"/>
                    <a:pt x="10550" y="1025"/>
                  </a:cubicBezTo>
                  <a:cubicBezTo>
                    <a:pt x="10550" y="453"/>
                    <a:pt x="10098" y="1"/>
                    <a:pt x="95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1"/>
            <p:cNvSpPr/>
            <p:nvPr/>
          </p:nvSpPr>
          <p:spPr>
            <a:xfrm>
              <a:off x="4105402" y="1621938"/>
              <a:ext cx="60510" cy="80287"/>
            </a:xfrm>
            <a:custGeom>
              <a:rect b="b" l="l" r="r" t="t"/>
              <a:pathLst>
                <a:path extrusionOk="0" h="2245" w="1692">
                  <a:moveTo>
                    <a:pt x="0" y="0"/>
                  </a:moveTo>
                  <a:cubicBezTo>
                    <a:pt x="72" y="595"/>
                    <a:pt x="286" y="1786"/>
                    <a:pt x="715" y="2191"/>
                  </a:cubicBezTo>
                  <a:cubicBezTo>
                    <a:pt x="751" y="2227"/>
                    <a:pt x="798" y="2245"/>
                    <a:pt x="846" y="2245"/>
                  </a:cubicBezTo>
                  <a:cubicBezTo>
                    <a:pt x="894" y="2245"/>
                    <a:pt x="941" y="2227"/>
                    <a:pt x="977" y="2191"/>
                  </a:cubicBezTo>
                  <a:cubicBezTo>
                    <a:pt x="1406" y="1786"/>
                    <a:pt x="1620" y="595"/>
                    <a:pt x="16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1"/>
            <p:cNvSpPr/>
            <p:nvPr/>
          </p:nvSpPr>
          <p:spPr>
            <a:xfrm>
              <a:off x="4170992" y="1621938"/>
              <a:ext cx="86903" cy="75816"/>
            </a:xfrm>
            <a:custGeom>
              <a:rect b="b" l="l" r="r" t="t"/>
              <a:pathLst>
                <a:path extrusionOk="0" h="2120" w="2430">
                  <a:moveTo>
                    <a:pt x="548" y="0"/>
                  </a:moveTo>
                  <a:cubicBezTo>
                    <a:pt x="477" y="572"/>
                    <a:pt x="381" y="1096"/>
                    <a:pt x="238" y="1524"/>
                  </a:cubicBezTo>
                  <a:cubicBezTo>
                    <a:pt x="167" y="1762"/>
                    <a:pt x="95" y="1953"/>
                    <a:pt x="0" y="2120"/>
                  </a:cubicBezTo>
                  <a:cubicBezTo>
                    <a:pt x="1096" y="1810"/>
                    <a:pt x="1977" y="1024"/>
                    <a:pt x="24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1"/>
            <p:cNvSpPr/>
            <p:nvPr/>
          </p:nvSpPr>
          <p:spPr>
            <a:xfrm>
              <a:off x="4013417" y="1442226"/>
              <a:ext cx="86903" cy="75817"/>
            </a:xfrm>
            <a:custGeom>
              <a:rect b="b" l="l" r="r" t="t"/>
              <a:pathLst>
                <a:path extrusionOk="0" h="2120" w="2430">
                  <a:moveTo>
                    <a:pt x="2430" y="0"/>
                  </a:moveTo>
                  <a:lnTo>
                    <a:pt x="2430" y="0"/>
                  </a:lnTo>
                  <a:cubicBezTo>
                    <a:pt x="1334" y="310"/>
                    <a:pt x="453" y="1096"/>
                    <a:pt x="1" y="2120"/>
                  </a:cubicBezTo>
                  <a:lnTo>
                    <a:pt x="1882" y="2120"/>
                  </a:lnTo>
                  <a:cubicBezTo>
                    <a:pt x="1953" y="1453"/>
                    <a:pt x="2120" y="619"/>
                    <a:pt x="2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1"/>
            <p:cNvSpPr/>
            <p:nvPr/>
          </p:nvSpPr>
          <p:spPr>
            <a:xfrm>
              <a:off x="4105402" y="1437755"/>
              <a:ext cx="60510" cy="80287"/>
            </a:xfrm>
            <a:custGeom>
              <a:rect b="b" l="l" r="r" t="t"/>
              <a:pathLst>
                <a:path extrusionOk="0" h="2245" w="1692">
                  <a:moveTo>
                    <a:pt x="846" y="0"/>
                  </a:moveTo>
                  <a:cubicBezTo>
                    <a:pt x="798" y="0"/>
                    <a:pt x="751" y="18"/>
                    <a:pt x="715" y="54"/>
                  </a:cubicBezTo>
                  <a:cubicBezTo>
                    <a:pt x="286" y="459"/>
                    <a:pt x="72" y="1649"/>
                    <a:pt x="0" y="2245"/>
                  </a:cubicBezTo>
                  <a:lnTo>
                    <a:pt x="1691" y="2245"/>
                  </a:lnTo>
                  <a:cubicBezTo>
                    <a:pt x="1620" y="1649"/>
                    <a:pt x="1406" y="459"/>
                    <a:pt x="977" y="54"/>
                  </a:cubicBezTo>
                  <a:cubicBezTo>
                    <a:pt x="941" y="18"/>
                    <a:pt x="894" y="0"/>
                    <a:pt x="8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1"/>
            <p:cNvSpPr/>
            <p:nvPr/>
          </p:nvSpPr>
          <p:spPr>
            <a:xfrm>
              <a:off x="4170992" y="1442226"/>
              <a:ext cx="86903" cy="75817"/>
            </a:xfrm>
            <a:custGeom>
              <a:rect b="b" l="l" r="r" t="t"/>
              <a:pathLst>
                <a:path extrusionOk="0" h="2120" w="2430">
                  <a:moveTo>
                    <a:pt x="0" y="0"/>
                  </a:moveTo>
                  <a:lnTo>
                    <a:pt x="0" y="0"/>
                  </a:lnTo>
                  <a:cubicBezTo>
                    <a:pt x="310" y="619"/>
                    <a:pt x="477" y="1429"/>
                    <a:pt x="548" y="2120"/>
                  </a:cubicBezTo>
                  <a:lnTo>
                    <a:pt x="2429" y="2120"/>
                  </a:lnTo>
                  <a:cubicBezTo>
                    <a:pt x="1977" y="1096"/>
                    <a:pt x="1096" y="31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1"/>
            <p:cNvSpPr/>
            <p:nvPr/>
          </p:nvSpPr>
          <p:spPr>
            <a:xfrm>
              <a:off x="4002330" y="1542722"/>
              <a:ext cx="76711" cy="55396"/>
            </a:xfrm>
            <a:custGeom>
              <a:rect b="b" l="l" r="r" t="t"/>
              <a:pathLst>
                <a:path extrusionOk="0" h="1549" w="2145">
                  <a:moveTo>
                    <a:pt x="96" y="0"/>
                  </a:moveTo>
                  <a:cubicBezTo>
                    <a:pt x="1" y="477"/>
                    <a:pt x="1" y="1024"/>
                    <a:pt x="96" y="1548"/>
                  </a:cubicBezTo>
                  <a:lnTo>
                    <a:pt x="2144" y="1548"/>
                  </a:lnTo>
                  <a:cubicBezTo>
                    <a:pt x="2097" y="1024"/>
                    <a:pt x="2120" y="477"/>
                    <a:pt x="21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1"/>
            <p:cNvSpPr/>
            <p:nvPr/>
          </p:nvSpPr>
          <p:spPr>
            <a:xfrm>
              <a:off x="4102004" y="1542722"/>
              <a:ext cx="67305" cy="55396"/>
            </a:xfrm>
            <a:custGeom>
              <a:rect b="b" l="l" r="r" t="t"/>
              <a:pathLst>
                <a:path extrusionOk="0" h="1549" w="1882">
                  <a:moveTo>
                    <a:pt x="24" y="0"/>
                  </a:moveTo>
                  <a:cubicBezTo>
                    <a:pt x="0" y="500"/>
                    <a:pt x="0" y="1048"/>
                    <a:pt x="24" y="1548"/>
                  </a:cubicBezTo>
                  <a:lnTo>
                    <a:pt x="1858" y="1548"/>
                  </a:lnTo>
                  <a:cubicBezTo>
                    <a:pt x="1882" y="1048"/>
                    <a:pt x="1882" y="500"/>
                    <a:pt x="1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4" name="Google Shape;3614;p51"/>
          <p:cNvGrpSpPr/>
          <p:nvPr/>
        </p:nvGrpSpPr>
        <p:grpSpPr>
          <a:xfrm>
            <a:off x="1101938" y="3606914"/>
            <a:ext cx="526489" cy="526446"/>
            <a:chOff x="4003189" y="3407083"/>
            <a:chExt cx="416526" cy="416492"/>
          </a:xfrm>
        </p:grpSpPr>
        <p:sp>
          <p:nvSpPr>
            <p:cNvPr id="3615" name="Google Shape;3615;p51"/>
            <p:cNvSpPr/>
            <p:nvPr/>
          </p:nvSpPr>
          <p:spPr>
            <a:xfrm>
              <a:off x="4011701" y="3407083"/>
              <a:ext cx="189112" cy="40912"/>
            </a:xfrm>
            <a:custGeom>
              <a:rect b="b" l="l" r="r" t="t"/>
              <a:pathLst>
                <a:path extrusionOk="0" h="1144" w="5288">
                  <a:moveTo>
                    <a:pt x="334" y="0"/>
                  </a:moveTo>
                  <a:cubicBezTo>
                    <a:pt x="168" y="0"/>
                    <a:pt x="1" y="143"/>
                    <a:pt x="1" y="333"/>
                  </a:cubicBezTo>
                  <a:lnTo>
                    <a:pt x="1" y="1143"/>
                  </a:lnTo>
                  <a:lnTo>
                    <a:pt x="5288" y="1143"/>
                  </a:lnTo>
                  <a:lnTo>
                    <a:pt x="4669" y="167"/>
                  </a:lnTo>
                  <a:cubicBezTo>
                    <a:pt x="4621" y="71"/>
                    <a:pt x="4502" y="0"/>
                    <a:pt x="43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1"/>
            <p:cNvSpPr/>
            <p:nvPr/>
          </p:nvSpPr>
          <p:spPr>
            <a:xfrm>
              <a:off x="4073035" y="3551855"/>
              <a:ext cx="77533" cy="77533"/>
            </a:xfrm>
            <a:custGeom>
              <a:rect b="b" l="l" r="r" t="t"/>
              <a:pathLst>
                <a:path extrusionOk="0" h="2168" w="2168">
                  <a:moveTo>
                    <a:pt x="1" y="0"/>
                  </a:moveTo>
                  <a:lnTo>
                    <a:pt x="1" y="2168"/>
                  </a:lnTo>
                  <a:lnTo>
                    <a:pt x="2168" y="2168"/>
                  </a:lnTo>
                  <a:lnTo>
                    <a:pt x="21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1"/>
            <p:cNvSpPr/>
            <p:nvPr/>
          </p:nvSpPr>
          <p:spPr>
            <a:xfrm>
              <a:off x="4003189" y="3471780"/>
              <a:ext cx="416526" cy="351796"/>
            </a:xfrm>
            <a:custGeom>
              <a:rect b="b" l="l" r="r" t="t"/>
              <a:pathLst>
                <a:path extrusionOk="0" h="9837" w="11647">
                  <a:moveTo>
                    <a:pt x="10193" y="2311"/>
                  </a:moveTo>
                  <a:cubicBezTo>
                    <a:pt x="10384" y="2311"/>
                    <a:pt x="10527" y="2454"/>
                    <a:pt x="10527" y="2644"/>
                  </a:cubicBezTo>
                  <a:cubicBezTo>
                    <a:pt x="10527" y="2835"/>
                    <a:pt x="10384" y="3002"/>
                    <a:pt x="10193" y="3002"/>
                  </a:cubicBezTo>
                  <a:lnTo>
                    <a:pt x="7026" y="3002"/>
                  </a:lnTo>
                  <a:cubicBezTo>
                    <a:pt x="6859" y="3002"/>
                    <a:pt x="6693" y="2835"/>
                    <a:pt x="6693" y="2644"/>
                  </a:cubicBezTo>
                  <a:cubicBezTo>
                    <a:pt x="6693" y="2454"/>
                    <a:pt x="6859" y="2311"/>
                    <a:pt x="7026" y="2311"/>
                  </a:cubicBezTo>
                  <a:close/>
                  <a:moveTo>
                    <a:pt x="10193" y="3668"/>
                  </a:moveTo>
                  <a:cubicBezTo>
                    <a:pt x="10384" y="3668"/>
                    <a:pt x="10527" y="3835"/>
                    <a:pt x="10527" y="4026"/>
                  </a:cubicBezTo>
                  <a:cubicBezTo>
                    <a:pt x="10527" y="4192"/>
                    <a:pt x="10384" y="4359"/>
                    <a:pt x="10193" y="4359"/>
                  </a:cubicBezTo>
                  <a:lnTo>
                    <a:pt x="7026" y="4359"/>
                  </a:lnTo>
                  <a:cubicBezTo>
                    <a:pt x="6859" y="4359"/>
                    <a:pt x="6693" y="4192"/>
                    <a:pt x="6693" y="4026"/>
                  </a:cubicBezTo>
                  <a:cubicBezTo>
                    <a:pt x="6693" y="3835"/>
                    <a:pt x="6859" y="3668"/>
                    <a:pt x="7026" y="3668"/>
                  </a:cubicBezTo>
                  <a:close/>
                  <a:moveTo>
                    <a:pt x="4502" y="1573"/>
                  </a:moveTo>
                  <a:cubicBezTo>
                    <a:pt x="4668" y="1573"/>
                    <a:pt x="4811" y="1692"/>
                    <a:pt x="4811" y="1882"/>
                  </a:cubicBezTo>
                  <a:lnTo>
                    <a:pt x="4811" y="4788"/>
                  </a:lnTo>
                  <a:cubicBezTo>
                    <a:pt x="4811" y="4954"/>
                    <a:pt x="4668" y="5097"/>
                    <a:pt x="4502" y="5097"/>
                  </a:cubicBezTo>
                  <a:lnTo>
                    <a:pt x="1573" y="5097"/>
                  </a:lnTo>
                  <a:cubicBezTo>
                    <a:pt x="1406" y="5097"/>
                    <a:pt x="1263" y="4954"/>
                    <a:pt x="1263" y="4788"/>
                  </a:cubicBezTo>
                  <a:lnTo>
                    <a:pt x="1263" y="1882"/>
                  </a:lnTo>
                  <a:cubicBezTo>
                    <a:pt x="1263" y="1692"/>
                    <a:pt x="1406" y="1573"/>
                    <a:pt x="1573" y="1573"/>
                  </a:cubicBezTo>
                  <a:close/>
                  <a:moveTo>
                    <a:pt x="239" y="1"/>
                  </a:moveTo>
                  <a:lnTo>
                    <a:pt x="239" y="6312"/>
                  </a:lnTo>
                  <a:cubicBezTo>
                    <a:pt x="239" y="6502"/>
                    <a:pt x="406" y="6645"/>
                    <a:pt x="572" y="6645"/>
                  </a:cubicBezTo>
                  <a:lnTo>
                    <a:pt x="5478" y="6645"/>
                  </a:lnTo>
                  <a:lnTo>
                    <a:pt x="5478" y="7860"/>
                  </a:lnTo>
                  <a:cubicBezTo>
                    <a:pt x="5192" y="7955"/>
                    <a:pt x="4954" y="8193"/>
                    <a:pt x="4859" y="8479"/>
                  </a:cubicBezTo>
                  <a:lnTo>
                    <a:pt x="1977" y="8479"/>
                  </a:lnTo>
                  <a:cubicBezTo>
                    <a:pt x="1858" y="8074"/>
                    <a:pt x="1477" y="7788"/>
                    <a:pt x="1025" y="7788"/>
                  </a:cubicBezTo>
                  <a:cubicBezTo>
                    <a:pt x="453" y="7788"/>
                    <a:pt x="1" y="8241"/>
                    <a:pt x="1" y="8812"/>
                  </a:cubicBezTo>
                  <a:cubicBezTo>
                    <a:pt x="1" y="9384"/>
                    <a:pt x="453" y="9836"/>
                    <a:pt x="1025" y="9836"/>
                  </a:cubicBezTo>
                  <a:cubicBezTo>
                    <a:pt x="1477" y="9836"/>
                    <a:pt x="1858" y="9550"/>
                    <a:pt x="1977" y="9146"/>
                  </a:cubicBezTo>
                  <a:lnTo>
                    <a:pt x="4859" y="9146"/>
                  </a:lnTo>
                  <a:cubicBezTo>
                    <a:pt x="5002" y="9550"/>
                    <a:pt x="5383" y="9836"/>
                    <a:pt x="5811" y="9836"/>
                  </a:cubicBezTo>
                  <a:cubicBezTo>
                    <a:pt x="6264" y="9836"/>
                    <a:pt x="6645" y="9550"/>
                    <a:pt x="6788" y="9146"/>
                  </a:cubicBezTo>
                  <a:lnTo>
                    <a:pt x="9669" y="9146"/>
                  </a:lnTo>
                  <a:cubicBezTo>
                    <a:pt x="9789" y="9550"/>
                    <a:pt x="10170" y="9836"/>
                    <a:pt x="10622" y="9836"/>
                  </a:cubicBezTo>
                  <a:cubicBezTo>
                    <a:pt x="11194" y="9836"/>
                    <a:pt x="11646" y="9384"/>
                    <a:pt x="11646" y="8812"/>
                  </a:cubicBezTo>
                  <a:cubicBezTo>
                    <a:pt x="11646" y="8241"/>
                    <a:pt x="11194" y="7788"/>
                    <a:pt x="10622" y="7788"/>
                  </a:cubicBezTo>
                  <a:cubicBezTo>
                    <a:pt x="10170" y="7788"/>
                    <a:pt x="9789" y="8074"/>
                    <a:pt x="9669" y="8479"/>
                  </a:cubicBezTo>
                  <a:lnTo>
                    <a:pt x="6788" y="8479"/>
                  </a:lnTo>
                  <a:cubicBezTo>
                    <a:pt x="6693" y="8193"/>
                    <a:pt x="6454" y="7955"/>
                    <a:pt x="6169" y="7860"/>
                  </a:cubicBezTo>
                  <a:lnTo>
                    <a:pt x="6169" y="6645"/>
                  </a:lnTo>
                  <a:lnTo>
                    <a:pt x="11074" y="6645"/>
                  </a:lnTo>
                  <a:cubicBezTo>
                    <a:pt x="11241" y="6645"/>
                    <a:pt x="11408" y="6502"/>
                    <a:pt x="11408" y="6312"/>
                  </a:cubicBezTo>
                  <a:lnTo>
                    <a:pt x="11408" y="358"/>
                  </a:lnTo>
                  <a:cubicBezTo>
                    <a:pt x="11408" y="168"/>
                    <a:pt x="11241" y="1"/>
                    <a:pt x="110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8" name="Google Shape;3618;p51"/>
          <p:cNvGrpSpPr/>
          <p:nvPr/>
        </p:nvGrpSpPr>
        <p:grpSpPr>
          <a:xfrm>
            <a:off x="5005208" y="1386522"/>
            <a:ext cx="526485" cy="526491"/>
            <a:chOff x="5440856" y="3407083"/>
            <a:chExt cx="416490" cy="416494"/>
          </a:xfrm>
        </p:grpSpPr>
        <p:sp>
          <p:nvSpPr>
            <p:cNvPr id="3619" name="Google Shape;3619;p51"/>
            <p:cNvSpPr/>
            <p:nvPr/>
          </p:nvSpPr>
          <p:spPr>
            <a:xfrm>
              <a:off x="5581408" y="3516091"/>
              <a:ext cx="145661" cy="40912"/>
            </a:xfrm>
            <a:custGeom>
              <a:rect b="b" l="l" r="r" t="t"/>
              <a:pathLst>
                <a:path extrusionOk="0" h="1144" w="4073">
                  <a:moveTo>
                    <a:pt x="452" y="0"/>
                  </a:moveTo>
                  <a:cubicBezTo>
                    <a:pt x="286" y="0"/>
                    <a:pt x="143" y="48"/>
                    <a:pt x="0" y="95"/>
                  </a:cubicBezTo>
                  <a:cubicBezTo>
                    <a:pt x="381" y="548"/>
                    <a:pt x="262" y="381"/>
                    <a:pt x="595" y="786"/>
                  </a:cubicBezTo>
                  <a:cubicBezTo>
                    <a:pt x="786" y="1024"/>
                    <a:pt x="1095" y="1143"/>
                    <a:pt x="1405" y="1143"/>
                  </a:cubicBezTo>
                  <a:lnTo>
                    <a:pt x="2691" y="1143"/>
                  </a:lnTo>
                  <a:cubicBezTo>
                    <a:pt x="3001" y="1143"/>
                    <a:pt x="3310" y="1024"/>
                    <a:pt x="3501" y="786"/>
                  </a:cubicBezTo>
                  <a:cubicBezTo>
                    <a:pt x="3834" y="405"/>
                    <a:pt x="3715" y="548"/>
                    <a:pt x="4072" y="119"/>
                  </a:cubicBezTo>
                  <a:cubicBezTo>
                    <a:pt x="3929" y="48"/>
                    <a:pt x="3763" y="0"/>
                    <a:pt x="35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1"/>
            <p:cNvSpPr/>
            <p:nvPr/>
          </p:nvSpPr>
          <p:spPr>
            <a:xfrm>
              <a:off x="5554978" y="3534831"/>
              <a:ext cx="196765" cy="288746"/>
            </a:xfrm>
            <a:custGeom>
              <a:rect b="b" l="l" r="r" t="t"/>
              <a:pathLst>
                <a:path extrusionOk="0" h="8074" w="5502">
                  <a:moveTo>
                    <a:pt x="2739" y="2215"/>
                  </a:moveTo>
                  <a:cubicBezTo>
                    <a:pt x="2930" y="2215"/>
                    <a:pt x="3097" y="2382"/>
                    <a:pt x="3097" y="2548"/>
                  </a:cubicBezTo>
                  <a:lnTo>
                    <a:pt x="3097" y="4120"/>
                  </a:lnTo>
                  <a:lnTo>
                    <a:pt x="3454" y="3763"/>
                  </a:lnTo>
                  <a:cubicBezTo>
                    <a:pt x="3525" y="3691"/>
                    <a:pt x="3615" y="3656"/>
                    <a:pt x="3704" y="3656"/>
                  </a:cubicBezTo>
                  <a:cubicBezTo>
                    <a:pt x="3793" y="3656"/>
                    <a:pt x="3883" y="3691"/>
                    <a:pt x="3954" y="3763"/>
                  </a:cubicBezTo>
                  <a:cubicBezTo>
                    <a:pt x="4073" y="3882"/>
                    <a:pt x="4073" y="4096"/>
                    <a:pt x="3954" y="4239"/>
                  </a:cubicBezTo>
                  <a:lnTo>
                    <a:pt x="3001" y="5192"/>
                  </a:lnTo>
                  <a:cubicBezTo>
                    <a:pt x="2930" y="5251"/>
                    <a:pt x="2841" y="5281"/>
                    <a:pt x="2751" y="5281"/>
                  </a:cubicBezTo>
                  <a:cubicBezTo>
                    <a:pt x="2662" y="5281"/>
                    <a:pt x="2573" y="5251"/>
                    <a:pt x="2501" y="5192"/>
                  </a:cubicBezTo>
                  <a:lnTo>
                    <a:pt x="1549" y="4239"/>
                  </a:lnTo>
                  <a:cubicBezTo>
                    <a:pt x="1430" y="4096"/>
                    <a:pt x="1430" y="3882"/>
                    <a:pt x="1549" y="3763"/>
                  </a:cubicBezTo>
                  <a:cubicBezTo>
                    <a:pt x="1620" y="3691"/>
                    <a:pt x="1709" y="3656"/>
                    <a:pt x="1799" y="3656"/>
                  </a:cubicBezTo>
                  <a:cubicBezTo>
                    <a:pt x="1888" y="3656"/>
                    <a:pt x="1977" y="3691"/>
                    <a:pt x="2049" y="3763"/>
                  </a:cubicBezTo>
                  <a:lnTo>
                    <a:pt x="2406" y="4120"/>
                  </a:lnTo>
                  <a:lnTo>
                    <a:pt x="2406" y="2548"/>
                  </a:lnTo>
                  <a:cubicBezTo>
                    <a:pt x="2406" y="2382"/>
                    <a:pt x="2573" y="2215"/>
                    <a:pt x="2739" y="2215"/>
                  </a:cubicBezTo>
                  <a:close/>
                  <a:moveTo>
                    <a:pt x="3906" y="6025"/>
                  </a:moveTo>
                  <a:cubicBezTo>
                    <a:pt x="4097" y="6025"/>
                    <a:pt x="4240" y="6168"/>
                    <a:pt x="4240" y="6359"/>
                  </a:cubicBezTo>
                  <a:cubicBezTo>
                    <a:pt x="4240" y="6549"/>
                    <a:pt x="4097" y="6716"/>
                    <a:pt x="3906" y="6716"/>
                  </a:cubicBezTo>
                  <a:lnTo>
                    <a:pt x="1596" y="6716"/>
                  </a:lnTo>
                  <a:cubicBezTo>
                    <a:pt x="1406" y="6716"/>
                    <a:pt x="1263" y="6549"/>
                    <a:pt x="1263" y="6359"/>
                  </a:cubicBezTo>
                  <a:cubicBezTo>
                    <a:pt x="1263" y="6168"/>
                    <a:pt x="1406" y="6025"/>
                    <a:pt x="1596" y="6025"/>
                  </a:cubicBezTo>
                  <a:close/>
                  <a:moveTo>
                    <a:pt x="215" y="0"/>
                  </a:moveTo>
                  <a:cubicBezTo>
                    <a:pt x="96" y="191"/>
                    <a:pt x="1" y="405"/>
                    <a:pt x="1" y="667"/>
                  </a:cubicBezTo>
                  <a:lnTo>
                    <a:pt x="1" y="6621"/>
                  </a:lnTo>
                  <a:cubicBezTo>
                    <a:pt x="1" y="7430"/>
                    <a:pt x="668" y="8073"/>
                    <a:pt x="1477" y="8073"/>
                  </a:cubicBezTo>
                  <a:lnTo>
                    <a:pt x="4025" y="8073"/>
                  </a:lnTo>
                  <a:cubicBezTo>
                    <a:pt x="4835" y="8073"/>
                    <a:pt x="5502" y="7430"/>
                    <a:pt x="5502" y="6621"/>
                  </a:cubicBezTo>
                  <a:lnTo>
                    <a:pt x="5502" y="667"/>
                  </a:lnTo>
                  <a:cubicBezTo>
                    <a:pt x="5502" y="429"/>
                    <a:pt x="5430" y="238"/>
                    <a:pt x="5311" y="48"/>
                  </a:cubicBezTo>
                  <a:cubicBezTo>
                    <a:pt x="5002" y="429"/>
                    <a:pt x="5121" y="262"/>
                    <a:pt x="4764" y="691"/>
                  </a:cubicBezTo>
                  <a:cubicBezTo>
                    <a:pt x="4430" y="1096"/>
                    <a:pt x="3930" y="1310"/>
                    <a:pt x="3430" y="1310"/>
                  </a:cubicBezTo>
                  <a:lnTo>
                    <a:pt x="2144" y="1310"/>
                  </a:lnTo>
                  <a:cubicBezTo>
                    <a:pt x="1596" y="1310"/>
                    <a:pt x="1072" y="1024"/>
                    <a:pt x="810" y="691"/>
                  </a:cubicBezTo>
                  <a:cubicBezTo>
                    <a:pt x="429" y="262"/>
                    <a:pt x="572" y="429"/>
                    <a:pt x="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1"/>
            <p:cNvSpPr/>
            <p:nvPr/>
          </p:nvSpPr>
          <p:spPr>
            <a:xfrm>
              <a:off x="5440856" y="3407083"/>
              <a:ext cx="416490" cy="241898"/>
            </a:xfrm>
            <a:custGeom>
              <a:rect b="b" l="l" r="r" t="t"/>
              <a:pathLst>
                <a:path extrusionOk="0" h="6764" w="11646">
                  <a:moveTo>
                    <a:pt x="5811" y="0"/>
                  </a:moveTo>
                  <a:cubicBezTo>
                    <a:pt x="5526" y="0"/>
                    <a:pt x="5240" y="48"/>
                    <a:pt x="4954" y="143"/>
                  </a:cubicBezTo>
                  <a:cubicBezTo>
                    <a:pt x="4359" y="381"/>
                    <a:pt x="3859" y="857"/>
                    <a:pt x="3597" y="1453"/>
                  </a:cubicBezTo>
                  <a:cubicBezTo>
                    <a:pt x="3382" y="1357"/>
                    <a:pt x="3144" y="1286"/>
                    <a:pt x="2906" y="1286"/>
                  </a:cubicBezTo>
                  <a:cubicBezTo>
                    <a:pt x="2477" y="1286"/>
                    <a:pt x="2120" y="1453"/>
                    <a:pt x="1834" y="1691"/>
                  </a:cubicBezTo>
                  <a:cubicBezTo>
                    <a:pt x="1691" y="1810"/>
                    <a:pt x="1572" y="1977"/>
                    <a:pt x="1477" y="2143"/>
                  </a:cubicBezTo>
                  <a:cubicBezTo>
                    <a:pt x="1334" y="2405"/>
                    <a:pt x="1263" y="2691"/>
                    <a:pt x="1287" y="3024"/>
                  </a:cubicBezTo>
                  <a:cubicBezTo>
                    <a:pt x="596" y="3263"/>
                    <a:pt x="96" y="3858"/>
                    <a:pt x="1" y="4620"/>
                  </a:cubicBezTo>
                  <a:cubicBezTo>
                    <a:pt x="1" y="4691"/>
                    <a:pt x="1" y="4763"/>
                    <a:pt x="1" y="4834"/>
                  </a:cubicBezTo>
                  <a:cubicBezTo>
                    <a:pt x="1" y="5906"/>
                    <a:pt x="858" y="6763"/>
                    <a:pt x="1906" y="6763"/>
                  </a:cubicBezTo>
                  <a:lnTo>
                    <a:pt x="2525" y="6763"/>
                  </a:lnTo>
                  <a:lnTo>
                    <a:pt x="2525" y="4239"/>
                  </a:lnTo>
                  <a:cubicBezTo>
                    <a:pt x="2525" y="3215"/>
                    <a:pt x="3358" y="2381"/>
                    <a:pt x="4382" y="2381"/>
                  </a:cubicBezTo>
                  <a:lnTo>
                    <a:pt x="7502" y="2381"/>
                  </a:lnTo>
                  <a:cubicBezTo>
                    <a:pt x="8526" y="2381"/>
                    <a:pt x="9360" y="3215"/>
                    <a:pt x="9360" y="4239"/>
                  </a:cubicBezTo>
                  <a:lnTo>
                    <a:pt x="9360" y="6763"/>
                  </a:lnTo>
                  <a:lnTo>
                    <a:pt x="9717" y="6763"/>
                  </a:lnTo>
                  <a:cubicBezTo>
                    <a:pt x="10241" y="6763"/>
                    <a:pt x="10717" y="6549"/>
                    <a:pt x="11051" y="6216"/>
                  </a:cubicBezTo>
                  <a:cubicBezTo>
                    <a:pt x="11408" y="5858"/>
                    <a:pt x="11646" y="5382"/>
                    <a:pt x="11646" y="4834"/>
                  </a:cubicBezTo>
                  <a:cubicBezTo>
                    <a:pt x="11646" y="4763"/>
                    <a:pt x="11622" y="4691"/>
                    <a:pt x="11622" y="4620"/>
                  </a:cubicBezTo>
                  <a:cubicBezTo>
                    <a:pt x="11527" y="3882"/>
                    <a:pt x="11027" y="3263"/>
                    <a:pt x="10336" y="3024"/>
                  </a:cubicBezTo>
                  <a:cubicBezTo>
                    <a:pt x="10360" y="2691"/>
                    <a:pt x="10288" y="2405"/>
                    <a:pt x="10146" y="2143"/>
                  </a:cubicBezTo>
                  <a:cubicBezTo>
                    <a:pt x="9884" y="1643"/>
                    <a:pt x="9336" y="1286"/>
                    <a:pt x="8717" y="1286"/>
                  </a:cubicBezTo>
                  <a:cubicBezTo>
                    <a:pt x="8598" y="1286"/>
                    <a:pt x="8479" y="1310"/>
                    <a:pt x="8359" y="1334"/>
                  </a:cubicBezTo>
                  <a:cubicBezTo>
                    <a:pt x="8240" y="1357"/>
                    <a:pt x="8121" y="1405"/>
                    <a:pt x="8026" y="1453"/>
                  </a:cubicBezTo>
                  <a:cubicBezTo>
                    <a:pt x="7931" y="1262"/>
                    <a:pt x="7836" y="1072"/>
                    <a:pt x="7693" y="905"/>
                  </a:cubicBezTo>
                  <a:cubicBezTo>
                    <a:pt x="7264" y="357"/>
                    <a:pt x="6573" y="0"/>
                    <a:pt x="58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2" name="Google Shape;3622;p51"/>
          <p:cNvSpPr/>
          <p:nvPr/>
        </p:nvSpPr>
        <p:spPr>
          <a:xfrm>
            <a:off x="5005205" y="2498365"/>
            <a:ext cx="526487" cy="526532"/>
          </a:xfrm>
          <a:custGeom>
            <a:rect b="b" l="l" r="r" t="t"/>
            <a:pathLst>
              <a:path extrusionOk="0" h="11647" w="11646">
                <a:moveTo>
                  <a:pt x="1691" y="1358"/>
                </a:moveTo>
                <a:cubicBezTo>
                  <a:pt x="1882" y="1358"/>
                  <a:pt x="2048" y="1525"/>
                  <a:pt x="2048" y="1715"/>
                </a:cubicBezTo>
                <a:lnTo>
                  <a:pt x="2048" y="2406"/>
                </a:lnTo>
                <a:cubicBezTo>
                  <a:pt x="2048" y="2597"/>
                  <a:pt x="1882" y="2740"/>
                  <a:pt x="1691" y="2740"/>
                </a:cubicBezTo>
                <a:cubicBezTo>
                  <a:pt x="1501" y="2740"/>
                  <a:pt x="1358" y="2597"/>
                  <a:pt x="1358" y="2406"/>
                </a:cubicBezTo>
                <a:lnTo>
                  <a:pt x="1358" y="1715"/>
                </a:lnTo>
                <a:cubicBezTo>
                  <a:pt x="1358" y="1525"/>
                  <a:pt x="1501" y="1358"/>
                  <a:pt x="1691" y="1358"/>
                </a:cubicBezTo>
                <a:close/>
                <a:moveTo>
                  <a:pt x="5811" y="1358"/>
                </a:moveTo>
                <a:cubicBezTo>
                  <a:pt x="6002" y="1358"/>
                  <a:pt x="6168" y="1525"/>
                  <a:pt x="6168" y="1715"/>
                </a:cubicBezTo>
                <a:lnTo>
                  <a:pt x="6168" y="2406"/>
                </a:lnTo>
                <a:cubicBezTo>
                  <a:pt x="6168" y="2597"/>
                  <a:pt x="6002" y="2740"/>
                  <a:pt x="5811" y="2740"/>
                </a:cubicBezTo>
                <a:cubicBezTo>
                  <a:pt x="5621" y="2740"/>
                  <a:pt x="5478" y="2597"/>
                  <a:pt x="5478" y="2406"/>
                </a:cubicBezTo>
                <a:lnTo>
                  <a:pt x="5478" y="1715"/>
                </a:lnTo>
                <a:cubicBezTo>
                  <a:pt x="5478" y="1525"/>
                  <a:pt x="5621" y="1358"/>
                  <a:pt x="5811" y="1358"/>
                </a:cubicBezTo>
                <a:close/>
                <a:moveTo>
                  <a:pt x="9931" y="1358"/>
                </a:moveTo>
                <a:cubicBezTo>
                  <a:pt x="10121" y="1358"/>
                  <a:pt x="10264" y="1525"/>
                  <a:pt x="10264" y="1715"/>
                </a:cubicBezTo>
                <a:lnTo>
                  <a:pt x="10264" y="2406"/>
                </a:lnTo>
                <a:cubicBezTo>
                  <a:pt x="10264" y="2597"/>
                  <a:pt x="10121" y="2740"/>
                  <a:pt x="9931" y="2740"/>
                </a:cubicBezTo>
                <a:cubicBezTo>
                  <a:pt x="9740" y="2740"/>
                  <a:pt x="9598" y="2597"/>
                  <a:pt x="9598" y="2406"/>
                </a:cubicBezTo>
                <a:lnTo>
                  <a:pt x="9598" y="1715"/>
                </a:lnTo>
                <a:cubicBezTo>
                  <a:pt x="9598" y="1525"/>
                  <a:pt x="9740" y="1358"/>
                  <a:pt x="9931" y="1358"/>
                </a:cubicBezTo>
                <a:close/>
                <a:moveTo>
                  <a:pt x="1691" y="3430"/>
                </a:moveTo>
                <a:cubicBezTo>
                  <a:pt x="1882" y="3430"/>
                  <a:pt x="2048" y="3597"/>
                  <a:pt x="2048" y="3764"/>
                </a:cubicBezTo>
                <a:lnTo>
                  <a:pt x="2048" y="4478"/>
                </a:lnTo>
                <a:cubicBezTo>
                  <a:pt x="2048" y="4668"/>
                  <a:pt x="1882" y="4811"/>
                  <a:pt x="1691" y="4811"/>
                </a:cubicBezTo>
                <a:cubicBezTo>
                  <a:pt x="1501" y="4811"/>
                  <a:pt x="1358" y="4668"/>
                  <a:pt x="1358" y="4478"/>
                </a:cubicBezTo>
                <a:lnTo>
                  <a:pt x="1358" y="3764"/>
                </a:lnTo>
                <a:cubicBezTo>
                  <a:pt x="1358" y="3597"/>
                  <a:pt x="1501" y="3430"/>
                  <a:pt x="1691" y="3430"/>
                </a:cubicBezTo>
                <a:close/>
                <a:moveTo>
                  <a:pt x="5811" y="3430"/>
                </a:moveTo>
                <a:cubicBezTo>
                  <a:pt x="6002" y="3430"/>
                  <a:pt x="6168" y="3597"/>
                  <a:pt x="6168" y="3764"/>
                </a:cubicBezTo>
                <a:lnTo>
                  <a:pt x="6168" y="4478"/>
                </a:lnTo>
                <a:cubicBezTo>
                  <a:pt x="6168" y="4668"/>
                  <a:pt x="6002" y="4811"/>
                  <a:pt x="5811" y="4811"/>
                </a:cubicBezTo>
                <a:cubicBezTo>
                  <a:pt x="5621" y="4811"/>
                  <a:pt x="5478" y="4668"/>
                  <a:pt x="5478" y="4478"/>
                </a:cubicBezTo>
                <a:lnTo>
                  <a:pt x="5478" y="3764"/>
                </a:lnTo>
                <a:cubicBezTo>
                  <a:pt x="5478" y="3597"/>
                  <a:pt x="5621" y="3430"/>
                  <a:pt x="5811" y="3430"/>
                </a:cubicBezTo>
                <a:close/>
                <a:moveTo>
                  <a:pt x="9931" y="3430"/>
                </a:moveTo>
                <a:cubicBezTo>
                  <a:pt x="10121" y="3430"/>
                  <a:pt x="10264" y="3597"/>
                  <a:pt x="10264" y="3764"/>
                </a:cubicBezTo>
                <a:lnTo>
                  <a:pt x="10264" y="4478"/>
                </a:lnTo>
                <a:cubicBezTo>
                  <a:pt x="10264" y="4668"/>
                  <a:pt x="10121" y="4811"/>
                  <a:pt x="9931" y="4811"/>
                </a:cubicBezTo>
                <a:cubicBezTo>
                  <a:pt x="9740" y="4811"/>
                  <a:pt x="9598" y="4668"/>
                  <a:pt x="9598" y="4478"/>
                </a:cubicBezTo>
                <a:lnTo>
                  <a:pt x="9598" y="3764"/>
                </a:lnTo>
                <a:cubicBezTo>
                  <a:pt x="9598" y="3597"/>
                  <a:pt x="9740" y="3430"/>
                  <a:pt x="9931" y="3430"/>
                </a:cubicBezTo>
                <a:close/>
                <a:moveTo>
                  <a:pt x="1691" y="5502"/>
                </a:moveTo>
                <a:cubicBezTo>
                  <a:pt x="1882" y="5502"/>
                  <a:pt x="2048" y="5645"/>
                  <a:pt x="2048" y="5835"/>
                </a:cubicBezTo>
                <a:cubicBezTo>
                  <a:pt x="2048" y="6026"/>
                  <a:pt x="1882" y="6193"/>
                  <a:pt x="1691" y="6193"/>
                </a:cubicBezTo>
                <a:cubicBezTo>
                  <a:pt x="1501" y="6193"/>
                  <a:pt x="1358" y="6026"/>
                  <a:pt x="1358" y="5835"/>
                </a:cubicBezTo>
                <a:cubicBezTo>
                  <a:pt x="1358" y="5645"/>
                  <a:pt x="1501" y="5502"/>
                  <a:pt x="1691" y="5502"/>
                </a:cubicBezTo>
                <a:close/>
                <a:moveTo>
                  <a:pt x="5811" y="5502"/>
                </a:moveTo>
                <a:cubicBezTo>
                  <a:pt x="6002" y="5502"/>
                  <a:pt x="6168" y="5645"/>
                  <a:pt x="6168" y="5835"/>
                </a:cubicBezTo>
                <a:cubicBezTo>
                  <a:pt x="6168" y="6026"/>
                  <a:pt x="6002" y="6193"/>
                  <a:pt x="5811" y="6193"/>
                </a:cubicBezTo>
                <a:cubicBezTo>
                  <a:pt x="5621" y="6193"/>
                  <a:pt x="5478" y="6026"/>
                  <a:pt x="5478" y="5835"/>
                </a:cubicBezTo>
                <a:cubicBezTo>
                  <a:pt x="5478" y="5645"/>
                  <a:pt x="5621" y="5502"/>
                  <a:pt x="5811" y="5502"/>
                </a:cubicBezTo>
                <a:close/>
                <a:moveTo>
                  <a:pt x="9931" y="5502"/>
                </a:moveTo>
                <a:cubicBezTo>
                  <a:pt x="10121" y="5502"/>
                  <a:pt x="10264" y="5645"/>
                  <a:pt x="10264" y="5835"/>
                </a:cubicBezTo>
                <a:cubicBezTo>
                  <a:pt x="10264" y="6026"/>
                  <a:pt x="10121" y="6193"/>
                  <a:pt x="9931" y="6193"/>
                </a:cubicBezTo>
                <a:cubicBezTo>
                  <a:pt x="9740" y="6193"/>
                  <a:pt x="9598" y="6026"/>
                  <a:pt x="9598" y="5835"/>
                </a:cubicBezTo>
                <a:cubicBezTo>
                  <a:pt x="9598" y="5645"/>
                  <a:pt x="9740" y="5502"/>
                  <a:pt x="9931" y="5502"/>
                </a:cubicBezTo>
                <a:close/>
                <a:moveTo>
                  <a:pt x="4120" y="4121"/>
                </a:moveTo>
                <a:lnTo>
                  <a:pt x="4120" y="6740"/>
                </a:lnTo>
                <a:cubicBezTo>
                  <a:pt x="4120" y="7193"/>
                  <a:pt x="4477" y="7550"/>
                  <a:pt x="4906" y="7550"/>
                </a:cubicBezTo>
                <a:lnTo>
                  <a:pt x="5478" y="7550"/>
                </a:lnTo>
                <a:lnTo>
                  <a:pt x="5478" y="9669"/>
                </a:lnTo>
                <a:cubicBezTo>
                  <a:pt x="5192" y="9765"/>
                  <a:pt x="4954" y="10003"/>
                  <a:pt x="4858" y="10289"/>
                </a:cubicBezTo>
                <a:lnTo>
                  <a:pt x="2668" y="10289"/>
                </a:lnTo>
                <a:cubicBezTo>
                  <a:pt x="2572" y="10003"/>
                  <a:pt x="2334" y="9765"/>
                  <a:pt x="2048" y="9669"/>
                </a:cubicBezTo>
                <a:lnTo>
                  <a:pt x="2048" y="7550"/>
                </a:lnTo>
                <a:lnTo>
                  <a:pt x="2596" y="7550"/>
                </a:lnTo>
                <a:cubicBezTo>
                  <a:pt x="3049" y="7550"/>
                  <a:pt x="3406" y="7193"/>
                  <a:pt x="3406" y="6740"/>
                </a:cubicBezTo>
                <a:lnTo>
                  <a:pt x="3406" y="4121"/>
                </a:lnTo>
                <a:close/>
                <a:moveTo>
                  <a:pt x="8240" y="4121"/>
                </a:moveTo>
                <a:lnTo>
                  <a:pt x="8240" y="6740"/>
                </a:lnTo>
                <a:cubicBezTo>
                  <a:pt x="8240" y="7193"/>
                  <a:pt x="8597" y="7550"/>
                  <a:pt x="9026" y="7550"/>
                </a:cubicBezTo>
                <a:lnTo>
                  <a:pt x="9598" y="7550"/>
                </a:lnTo>
                <a:lnTo>
                  <a:pt x="9598" y="9669"/>
                </a:lnTo>
                <a:cubicBezTo>
                  <a:pt x="9312" y="9765"/>
                  <a:pt x="9074" y="10003"/>
                  <a:pt x="8978" y="10289"/>
                </a:cubicBezTo>
                <a:lnTo>
                  <a:pt x="6787" y="10289"/>
                </a:lnTo>
                <a:cubicBezTo>
                  <a:pt x="6668" y="10003"/>
                  <a:pt x="6454" y="9765"/>
                  <a:pt x="6168" y="9669"/>
                </a:cubicBezTo>
                <a:lnTo>
                  <a:pt x="6168" y="7550"/>
                </a:lnTo>
                <a:lnTo>
                  <a:pt x="6716" y="7550"/>
                </a:lnTo>
                <a:cubicBezTo>
                  <a:pt x="7168" y="7550"/>
                  <a:pt x="7526" y="7193"/>
                  <a:pt x="7526" y="6740"/>
                </a:cubicBezTo>
                <a:lnTo>
                  <a:pt x="7526" y="4121"/>
                </a:lnTo>
                <a:close/>
                <a:moveTo>
                  <a:pt x="810" y="1"/>
                </a:moveTo>
                <a:cubicBezTo>
                  <a:pt x="358" y="1"/>
                  <a:pt x="0" y="358"/>
                  <a:pt x="0" y="811"/>
                </a:cubicBezTo>
                <a:lnTo>
                  <a:pt x="0" y="6740"/>
                </a:lnTo>
                <a:cubicBezTo>
                  <a:pt x="0" y="7193"/>
                  <a:pt x="358" y="7550"/>
                  <a:pt x="810" y="7550"/>
                </a:cubicBezTo>
                <a:lnTo>
                  <a:pt x="1358" y="7550"/>
                </a:lnTo>
                <a:lnTo>
                  <a:pt x="1358" y="9669"/>
                </a:lnTo>
                <a:cubicBezTo>
                  <a:pt x="953" y="9789"/>
                  <a:pt x="667" y="10170"/>
                  <a:pt x="667" y="10622"/>
                </a:cubicBezTo>
                <a:cubicBezTo>
                  <a:pt x="667" y="11194"/>
                  <a:pt x="1143" y="11646"/>
                  <a:pt x="1691" y="11646"/>
                </a:cubicBezTo>
                <a:cubicBezTo>
                  <a:pt x="2144" y="11646"/>
                  <a:pt x="2525" y="11360"/>
                  <a:pt x="2668" y="10955"/>
                </a:cubicBezTo>
                <a:lnTo>
                  <a:pt x="4858" y="10955"/>
                </a:lnTo>
                <a:cubicBezTo>
                  <a:pt x="5001" y="11360"/>
                  <a:pt x="5382" y="11646"/>
                  <a:pt x="5811" y="11646"/>
                </a:cubicBezTo>
                <a:cubicBezTo>
                  <a:pt x="6264" y="11646"/>
                  <a:pt x="6645" y="11360"/>
                  <a:pt x="6787" y="10955"/>
                </a:cubicBezTo>
                <a:lnTo>
                  <a:pt x="8978" y="10955"/>
                </a:lnTo>
                <a:cubicBezTo>
                  <a:pt x="9097" y="11360"/>
                  <a:pt x="9478" y="11646"/>
                  <a:pt x="9931" y="11646"/>
                </a:cubicBezTo>
                <a:cubicBezTo>
                  <a:pt x="10503" y="11646"/>
                  <a:pt x="10955" y="11194"/>
                  <a:pt x="10955" y="10622"/>
                </a:cubicBezTo>
                <a:cubicBezTo>
                  <a:pt x="10955" y="10170"/>
                  <a:pt x="10669" y="9789"/>
                  <a:pt x="10264" y="9669"/>
                </a:cubicBezTo>
                <a:lnTo>
                  <a:pt x="10264" y="7550"/>
                </a:lnTo>
                <a:lnTo>
                  <a:pt x="10836" y="7550"/>
                </a:lnTo>
                <a:cubicBezTo>
                  <a:pt x="11288" y="7550"/>
                  <a:pt x="11646" y="7193"/>
                  <a:pt x="11646" y="6740"/>
                </a:cubicBezTo>
                <a:lnTo>
                  <a:pt x="11646" y="811"/>
                </a:lnTo>
                <a:cubicBezTo>
                  <a:pt x="11646" y="358"/>
                  <a:pt x="11288" y="1"/>
                  <a:pt x="10836" y="1"/>
                </a:cubicBezTo>
                <a:lnTo>
                  <a:pt x="9026" y="1"/>
                </a:lnTo>
                <a:cubicBezTo>
                  <a:pt x="8597" y="1"/>
                  <a:pt x="8216" y="358"/>
                  <a:pt x="8216" y="811"/>
                </a:cubicBezTo>
                <a:lnTo>
                  <a:pt x="8216" y="3430"/>
                </a:lnTo>
                <a:lnTo>
                  <a:pt x="7526" y="3430"/>
                </a:lnTo>
                <a:lnTo>
                  <a:pt x="7526" y="811"/>
                </a:lnTo>
                <a:cubicBezTo>
                  <a:pt x="7526" y="358"/>
                  <a:pt x="7168" y="1"/>
                  <a:pt x="6716" y="1"/>
                </a:cubicBezTo>
                <a:lnTo>
                  <a:pt x="4906" y="1"/>
                </a:lnTo>
                <a:cubicBezTo>
                  <a:pt x="4477" y="1"/>
                  <a:pt x="4120" y="358"/>
                  <a:pt x="4120" y="811"/>
                </a:cubicBezTo>
                <a:lnTo>
                  <a:pt x="4120" y="3430"/>
                </a:lnTo>
                <a:lnTo>
                  <a:pt x="3406" y="3430"/>
                </a:lnTo>
                <a:lnTo>
                  <a:pt x="3406" y="811"/>
                </a:lnTo>
                <a:cubicBezTo>
                  <a:pt x="3406" y="358"/>
                  <a:pt x="3049" y="1"/>
                  <a:pt x="25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3" name="Google Shape;3623;p51"/>
          <p:cNvGrpSpPr/>
          <p:nvPr/>
        </p:nvGrpSpPr>
        <p:grpSpPr>
          <a:xfrm>
            <a:off x="5005208" y="3607429"/>
            <a:ext cx="526490" cy="525416"/>
            <a:chOff x="1181536" y="3407083"/>
            <a:chExt cx="417352" cy="416501"/>
          </a:xfrm>
        </p:grpSpPr>
        <p:sp>
          <p:nvSpPr>
            <p:cNvPr id="3624" name="Google Shape;3624;p51"/>
            <p:cNvSpPr/>
            <p:nvPr/>
          </p:nvSpPr>
          <p:spPr>
            <a:xfrm>
              <a:off x="1360390" y="3407083"/>
              <a:ext cx="149058" cy="108182"/>
            </a:xfrm>
            <a:custGeom>
              <a:rect b="b" l="l" r="r" t="t"/>
              <a:pathLst>
                <a:path extrusionOk="0" h="3025" w="4168">
                  <a:moveTo>
                    <a:pt x="0" y="0"/>
                  </a:moveTo>
                  <a:lnTo>
                    <a:pt x="0" y="3024"/>
                  </a:lnTo>
                  <a:lnTo>
                    <a:pt x="4168" y="3024"/>
                  </a:lnTo>
                  <a:lnTo>
                    <a:pt x="41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1"/>
            <p:cNvSpPr/>
            <p:nvPr/>
          </p:nvSpPr>
          <p:spPr>
            <a:xfrm>
              <a:off x="1425981" y="3591016"/>
              <a:ext cx="75817" cy="109898"/>
            </a:xfrm>
            <a:custGeom>
              <a:rect b="b" l="l" r="r" t="t"/>
              <a:pathLst>
                <a:path extrusionOk="0" h="3073" w="2120">
                  <a:moveTo>
                    <a:pt x="0" y="1"/>
                  </a:moveTo>
                  <a:cubicBezTo>
                    <a:pt x="548" y="620"/>
                    <a:pt x="857" y="1430"/>
                    <a:pt x="857" y="2287"/>
                  </a:cubicBezTo>
                  <a:cubicBezTo>
                    <a:pt x="857" y="2573"/>
                    <a:pt x="834" y="2835"/>
                    <a:pt x="786" y="3073"/>
                  </a:cubicBezTo>
                  <a:lnTo>
                    <a:pt x="2120" y="3073"/>
                  </a:lnTo>
                  <a:lnTo>
                    <a:pt x="21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1"/>
            <p:cNvSpPr/>
            <p:nvPr/>
          </p:nvSpPr>
          <p:spPr>
            <a:xfrm>
              <a:off x="1295658" y="3407083"/>
              <a:ext cx="303230" cy="293825"/>
            </a:xfrm>
            <a:custGeom>
              <a:rect b="b" l="l" r="r" t="t"/>
              <a:pathLst>
                <a:path extrusionOk="0" h="8216" w="8479">
                  <a:moveTo>
                    <a:pt x="334" y="0"/>
                  </a:moveTo>
                  <a:cubicBezTo>
                    <a:pt x="167" y="0"/>
                    <a:pt x="1" y="143"/>
                    <a:pt x="1" y="333"/>
                  </a:cubicBezTo>
                  <a:lnTo>
                    <a:pt x="1" y="4120"/>
                  </a:lnTo>
                  <a:cubicBezTo>
                    <a:pt x="334" y="4025"/>
                    <a:pt x="667" y="3977"/>
                    <a:pt x="1025" y="3977"/>
                  </a:cubicBezTo>
                  <a:cubicBezTo>
                    <a:pt x="1691" y="3977"/>
                    <a:pt x="2311" y="4144"/>
                    <a:pt x="2834" y="4453"/>
                  </a:cubicBezTo>
                  <a:lnTo>
                    <a:pt x="6097" y="4453"/>
                  </a:lnTo>
                  <a:cubicBezTo>
                    <a:pt x="6288" y="4453"/>
                    <a:pt x="6454" y="4620"/>
                    <a:pt x="6454" y="4811"/>
                  </a:cubicBezTo>
                  <a:lnTo>
                    <a:pt x="6454" y="8216"/>
                  </a:lnTo>
                  <a:lnTo>
                    <a:pt x="8121" y="8216"/>
                  </a:lnTo>
                  <a:cubicBezTo>
                    <a:pt x="8312" y="8216"/>
                    <a:pt x="8478" y="8073"/>
                    <a:pt x="8478" y="7883"/>
                  </a:cubicBezTo>
                  <a:lnTo>
                    <a:pt x="8478" y="1810"/>
                  </a:lnTo>
                  <a:cubicBezTo>
                    <a:pt x="8478" y="1715"/>
                    <a:pt x="8431" y="1619"/>
                    <a:pt x="8359" y="1548"/>
                  </a:cubicBezTo>
                  <a:cubicBezTo>
                    <a:pt x="8359" y="1548"/>
                    <a:pt x="6907" y="95"/>
                    <a:pt x="6883" y="95"/>
                  </a:cubicBezTo>
                  <a:cubicBezTo>
                    <a:pt x="6835" y="24"/>
                    <a:pt x="6740" y="0"/>
                    <a:pt x="6669" y="0"/>
                  </a:cubicBezTo>
                  <a:lnTo>
                    <a:pt x="6669" y="3382"/>
                  </a:lnTo>
                  <a:cubicBezTo>
                    <a:pt x="6669" y="3548"/>
                    <a:pt x="6526" y="3715"/>
                    <a:pt x="6335" y="3715"/>
                  </a:cubicBezTo>
                  <a:lnTo>
                    <a:pt x="1453" y="3715"/>
                  </a:lnTo>
                  <a:cubicBezTo>
                    <a:pt x="1263" y="3715"/>
                    <a:pt x="1120" y="3548"/>
                    <a:pt x="1120" y="3382"/>
                  </a:cubicBezTo>
                  <a:lnTo>
                    <a:pt x="11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1"/>
            <p:cNvSpPr/>
            <p:nvPr/>
          </p:nvSpPr>
          <p:spPr>
            <a:xfrm>
              <a:off x="1181536" y="3730709"/>
              <a:ext cx="92875" cy="92875"/>
            </a:xfrm>
            <a:custGeom>
              <a:rect b="b" l="l" r="r" t="t"/>
              <a:pathLst>
                <a:path extrusionOk="0" h="2597" w="2597">
                  <a:moveTo>
                    <a:pt x="1143" y="0"/>
                  </a:moveTo>
                  <a:lnTo>
                    <a:pt x="310" y="858"/>
                  </a:lnTo>
                  <a:cubicBezTo>
                    <a:pt x="119" y="1048"/>
                    <a:pt x="0" y="1310"/>
                    <a:pt x="0" y="1572"/>
                  </a:cubicBezTo>
                  <a:cubicBezTo>
                    <a:pt x="0" y="2144"/>
                    <a:pt x="477" y="2596"/>
                    <a:pt x="1024" y="2596"/>
                  </a:cubicBezTo>
                  <a:cubicBezTo>
                    <a:pt x="1310" y="2596"/>
                    <a:pt x="1572" y="2501"/>
                    <a:pt x="1763" y="2287"/>
                  </a:cubicBezTo>
                  <a:lnTo>
                    <a:pt x="2596" y="1453"/>
                  </a:lnTo>
                  <a:cubicBezTo>
                    <a:pt x="1977" y="1144"/>
                    <a:pt x="1477" y="620"/>
                    <a:pt x="11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1"/>
            <p:cNvSpPr/>
            <p:nvPr/>
          </p:nvSpPr>
          <p:spPr>
            <a:xfrm>
              <a:off x="1232642" y="3573134"/>
              <a:ext cx="200163" cy="200198"/>
            </a:xfrm>
            <a:custGeom>
              <a:rect b="b" l="l" r="r" t="t"/>
              <a:pathLst>
                <a:path extrusionOk="0" h="5598" w="5597">
                  <a:moveTo>
                    <a:pt x="2787" y="1"/>
                  </a:moveTo>
                  <a:cubicBezTo>
                    <a:pt x="1262" y="1"/>
                    <a:pt x="0" y="1263"/>
                    <a:pt x="0" y="2787"/>
                  </a:cubicBezTo>
                  <a:cubicBezTo>
                    <a:pt x="0" y="4335"/>
                    <a:pt x="1262" y="5597"/>
                    <a:pt x="2787" y="5597"/>
                  </a:cubicBezTo>
                  <a:cubicBezTo>
                    <a:pt x="4334" y="5597"/>
                    <a:pt x="5597" y="4335"/>
                    <a:pt x="5597" y="2787"/>
                  </a:cubicBezTo>
                  <a:cubicBezTo>
                    <a:pt x="5597" y="1263"/>
                    <a:pt x="4334" y="1"/>
                    <a:pt x="2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9" name="Google Shape;3629;p51"/>
          <p:cNvGrpSpPr/>
          <p:nvPr/>
        </p:nvGrpSpPr>
        <p:grpSpPr>
          <a:xfrm rot="5400000">
            <a:off x="8227473" y="2334240"/>
            <a:ext cx="883262" cy="242091"/>
            <a:chOff x="2300350" y="2601250"/>
            <a:chExt cx="2275275" cy="623625"/>
          </a:xfrm>
        </p:grpSpPr>
        <p:sp>
          <p:nvSpPr>
            <p:cNvPr id="3630" name="Google Shape;3630;p5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3" name="Shape 2723"/>
        <p:cNvGrpSpPr/>
        <p:nvPr/>
      </p:nvGrpSpPr>
      <p:grpSpPr>
        <a:xfrm>
          <a:off x="0" y="0"/>
          <a:ext cx="0" cy="0"/>
          <a:chOff x="0" y="0"/>
          <a:chExt cx="0" cy="0"/>
        </a:xfrm>
      </p:grpSpPr>
      <p:sp>
        <p:nvSpPr>
          <p:cNvPr id="2724" name="Google Shape;2724;p34"/>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2800"/>
              <a:t>CONTENTS OF THIS</a:t>
            </a:r>
            <a:r>
              <a:rPr lang="en" sz="2800">
                <a:solidFill>
                  <a:schemeClr val="accent2"/>
                </a:solidFill>
              </a:rPr>
              <a:t> TEMPLATE</a:t>
            </a:r>
            <a:endParaRPr sz="2800">
              <a:solidFill>
                <a:schemeClr val="accent2"/>
              </a:solidFill>
            </a:endParaRPr>
          </a:p>
        </p:txBody>
      </p:sp>
      <p:sp>
        <p:nvSpPr>
          <p:cNvPr id="2725" name="Google Shape;2725;p34"/>
          <p:cNvSpPr txBox="1"/>
          <p:nvPr>
            <p:ph idx="1" type="body"/>
          </p:nvPr>
        </p:nvSpPr>
        <p:spPr>
          <a:xfrm>
            <a:off x="713100" y="1187700"/>
            <a:ext cx="7717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Here’s what you’ll find in this </a:t>
            </a:r>
            <a:r>
              <a:rPr b="1" lang="en">
                <a:solidFill>
                  <a:schemeClr val="hlink"/>
                </a:solidFill>
                <a:uFill>
                  <a:noFill/>
                </a:uFill>
                <a:hlinkClick r:id="rId3"/>
              </a:rPr>
              <a:t>Slidesgo</a:t>
            </a:r>
            <a:r>
              <a:rPr lang="en"/>
              <a:t> template:</a:t>
            </a:r>
            <a:endParaRPr/>
          </a:p>
          <a:p>
            <a:pPr indent="-190500" lvl="0" marL="342900" rtl="0" algn="l">
              <a:spcBef>
                <a:spcPts val="1000"/>
              </a:spcBef>
              <a:spcAft>
                <a:spcPts val="0"/>
              </a:spcAft>
              <a:buClr>
                <a:schemeClr val="accent2"/>
              </a:buClr>
              <a:buSzPts val="1200"/>
              <a:buAutoNum type="arabicPeriod"/>
            </a:pPr>
            <a:r>
              <a:rPr lang="en"/>
              <a:t>A slide structure based on a business plan presentation, which you can easily adapt to your needs. For more info on how to edit the template, please visit </a:t>
            </a:r>
            <a:r>
              <a:rPr b="1" lang="en">
                <a:solidFill>
                  <a:schemeClr val="hlink"/>
                </a:solidFill>
                <a:uFill>
                  <a:noFill/>
                </a:uFill>
                <a:hlinkClick r:id="rId4"/>
              </a:rPr>
              <a:t>Slidesgo School</a:t>
            </a:r>
            <a:r>
              <a:rPr lang="en"/>
              <a:t> or read our </a:t>
            </a:r>
            <a:r>
              <a:rPr b="1" lang="en">
                <a:solidFill>
                  <a:schemeClr val="hlink"/>
                </a:solidFill>
                <a:uFill>
                  <a:noFill/>
                </a:uFill>
                <a:hlinkClick r:id="rId5"/>
              </a:rPr>
              <a:t>FAQs</a:t>
            </a:r>
            <a:r>
              <a:rPr lang="en"/>
              <a:t>.</a:t>
            </a:r>
            <a:endParaRPr/>
          </a:p>
          <a:p>
            <a:pPr indent="-190500" lvl="0" marL="342900" rtl="0" algn="l">
              <a:spcBef>
                <a:spcPts val="0"/>
              </a:spcBef>
              <a:spcAft>
                <a:spcPts val="0"/>
              </a:spcAft>
              <a:buClr>
                <a:schemeClr val="accent2"/>
              </a:buClr>
              <a:buSzPts val="1200"/>
              <a:buAutoNum type="arabicPeriod"/>
            </a:pPr>
            <a:r>
              <a:rPr lang="en"/>
              <a:t>To view this template with the correct fonts in ppt format, download and install on your computer </a:t>
            </a:r>
            <a:r>
              <a:rPr b="1" lang="en">
                <a:solidFill>
                  <a:schemeClr val="hlink"/>
                </a:solidFill>
                <a:uFill>
                  <a:noFill/>
                </a:uFill>
                <a:hlinkClick action="ppaction://hlinksldjump" r:id="rId6"/>
              </a:rPr>
              <a:t>the fonts that we have used.</a:t>
            </a:r>
            <a:r>
              <a:rPr lang="en"/>
              <a:t> You can learn how to download and install fonts</a:t>
            </a:r>
            <a:r>
              <a:rPr b="1" lang="en">
                <a:solidFill>
                  <a:schemeClr val="hlink"/>
                </a:solidFill>
                <a:uFill>
                  <a:noFill/>
                </a:uFill>
                <a:hlinkClick r:id="rId7"/>
              </a:rPr>
              <a:t> here</a:t>
            </a:r>
            <a:r>
              <a:rPr lang="en"/>
              <a:t>.</a:t>
            </a:r>
            <a:endParaRPr/>
          </a:p>
          <a:p>
            <a:pPr indent="-190500" lvl="0" marL="342900" rtl="0" algn="l">
              <a:spcBef>
                <a:spcPts val="0"/>
              </a:spcBef>
              <a:spcAft>
                <a:spcPts val="0"/>
              </a:spcAft>
              <a:buClr>
                <a:schemeClr val="accent2"/>
              </a:buClr>
              <a:buSzPts val="1200"/>
              <a:buAutoNum type="arabicPeriod"/>
            </a:pPr>
            <a:r>
              <a:rPr lang="en"/>
              <a:t>An assortment of graphic resources that are suitable for use in the presentation can be found in the </a:t>
            </a:r>
            <a:r>
              <a:rPr b="1" lang="en">
                <a:solidFill>
                  <a:schemeClr val="hlink"/>
                </a:solidFill>
                <a:uFill>
                  <a:noFill/>
                </a:uFill>
                <a:hlinkClick action="ppaction://hlinksldjump" r:id="rId8"/>
              </a:rPr>
              <a:t>alternative resources slide</a:t>
            </a:r>
            <a:r>
              <a:rPr lang="en"/>
              <a:t>.</a:t>
            </a:r>
            <a:endParaRPr/>
          </a:p>
          <a:p>
            <a:pPr indent="-190500" lvl="0" marL="342900" rtl="0" algn="l">
              <a:spcBef>
                <a:spcPts val="0"/>
              </a:spcBef>
              <a:spcAft>
                <a:spcPts val="0"/>
              </a:spcAft>
              <a:buClr>
                <a:schemeClr val="accent2"/>
              </a:buClr>
              <a:buSzPts val="1200"/>
              <a:buAutoNum type="arabicPeriod"/>
            </a:pPr>
            <a:r>
              <a:rPr lang="en"/>
              <a:t>A </a:t>
            </a:r>
            <a:r>
              <a:rPr b="1" lang="en">
                <a:solidFill>
                  <a:schemeClr val="hlink"/>
                </a:solidFill>
                <a:uFill>
                  <a:noFill/>
                </a:uFill>
                <a:hlinkClick action="ppaction://hlinksldjump" r:id="rId9"/>
              </a:rPr>
              <a:t>thanks</a:t>
            </a:r>
            <a:r>
              <a:rPr b="1" lang="en"/>
              <a:t> </a:t>
            </a:r>
            <a:r>
              <a:rPr lang="en"/>
              <a:t>slide, which you must keep so that proper credits for our design are given.</a:t>
            </a:r>
            <a:endParaRPr/>
          </a:p>
          <a:p>
            <a:pPr indent="-190500" lvl="0" marL="342900" rtl="0" algn="l">
              <a:spcBef>
                <a:spcPts val="0"/>
              </a:spcBef>
              <a:spcAft>
                <a:spcPts val="0"/>
              </a:spcAft>
              <a:buClr>
                <a:schemeClr val="accent2"/>
              </a:buClr>
              <a:buSzPts val="1200"/>
              <a:buAutoNum type="arabicPeriod"/>
            </a:pPr>
            <a:r>
              <a:rPr lang="en"/>
              <a:t>A </a:t>
            </a:r>
            <a:r>
              <a:rPr b="1" lang="en">
                <a:solidFill>
                  <a:schemeClr val="hlink"/>
                </a:solidFill>
                <a:uFill>
                  <a:noFill/>
                </a:uFill>
                <a:hlinkClick action="ppaction://hlinksldjump" r:id="rId10"/>
              </a:rPr>
              <a:t>resources </a:t>
            </a:r>
            <a:r>
              <a:rPr lang="en"/>
              <a:t>slide, where you’ll find links to all the elements used in the template.</a:t>
            </a:r>
            <a:endParaRPr/>
          </a:p>
          <a:p>
            <a:pPr indent="-190500" lvl="0" marL="342900" rtl="0" algn="l">
              <a:spcBef>
                <a:spcPts val="0"/>
              </a:spcBef>
              <a:spcAft>
                <a:spcPts val="0"/>
              </a:spcAft>
              <a:buClr>
                <a:schemeClr val="accent2"/>
              </a:buClr>
              <a:buSzPts val="1200"/>
              <a:buAutoNum type="arabicPeriod"/>
            </a:pPr>
            <a:r>
              <a:rPr b="1" lang="en">
                <a:solidFill>
                  <a:schemeClr val="hlink"/>
                </a:solidFill>
                <a:uFill>
                  <a:noFill/>
                </a:uFill>
                <a:hlinkClick action="ppaction://hlinksldjump" r:id="rId11"/>
              </a:rPr>
              <a:t>Instructions for use</a:t>
            </a:r>
            <a:r>
              <a:rPr lang="en"/>
              <a:t>.</a:t>
            </a:r>
            <a:endParaRPr/>
          </a:p>
          <a:p>
            <a:pPr indent="-190500" lvl="0" marL="342900" rtl="0" algn="l">
              <a:spcBef>
                <a:spcPts val="0"/>
              </a:spcBef>
              <a:spcAft>
                <a:spcPts val="0"/>
              </a:spcAft>
              <a:buClr>
                <a:schemeClr val="accent2"/>
              </a:buClr>
              <a:buSzPts val="1200"/>
              <a:buAutoNum type="arabicPeriod"/>
            </a:pPr>
            <a:r>
              <a:rPr lang="en"/>
              <a:t>Final slides with:</a:t>
            </a:r>
            <a:endParaRPr/>
          </a:p>
          <a:p>
            <a:pPr indent="-190500" lvl="0" marL="685800" rtl="0" algn="l">
              <a:spcBef>
                <a:spcPts val="0"/>
              </a:spcBef>
              <a:spcAft>
                <a:spcPts val="0"/>
              </a:spcAft>
              <a:buClr>
                <a:schemeClr val="accent2"/>
              </a:buClr>
              <a:buSzPts val="1200"/>
              <a:buChar char="●"/>
            </a:pPr>
            <a:r>
              <a:rPr lang="en"/>
              <a:t>The</a:t>
            </a:r>
            <a:r>
              <a:rPr lang="en">
                <a:solidFill>
                  <a:schemeClr val="hlink"/>
                </a:solidFill>
                <a:uFill>
                  <a:noFill/>
                </a:uFill>
                <a:hlinkClick action="ppaction://hlinksldjump" r:id="rId12"/>
              </a:rPr>
              <a:t> </a:t>
            </a:r>
            <a:r>
              <a:rPr b="1" lang="en">
                <a:solidFill>
                  <a:schemeClr val="hlink"/>
                </a:solidFill>
                <a:uFill>
                  <a:noFill/>
                </a:uFill>
                <a:hlinkClick action="ppaction://hlinksldjump" r:id="rId13"/>
              </a:rPr>
              <a:t>fonts and colors</a:t>
            </a:r>
            <a:r>
              <a:rPr lang="en"/>
              <a:t> used in the template.</a:t>
            </a:r>
            <a:endParaRPr/>
          </a:p>
          <a:p>
            <a:pPr indent="-190500" lvl="0" marL="685800" rtl="0" algn="l">
              <a:spcBef>
                <a:spcPts val="0"/>
              </a:spcBef>
              <a:spcAft>
                <a:spcPts val="0"/>
              </a:spcAft>
              <a:buClr>
                <a:schemeClr val="accent2"/>
              </a:buClr>
              <a:buSzPts val="1200"/>
              <a:buChar char="●"/>
            </a:pPr>
            <a:r>
              <a:rPr lang="en"/>
              <a:t>A selection of</a:t>
            </a:r>
            <a:r>
              <a:rPr b="1" lang="en"/>
              <a:t> </a:t>
            </a:r>
            <a:r>
              <a:rPr b="1" lang="en">
                <a:solidFill>
                  <a:schemeClr val="hlink"/>
                </a:solidFill>
                <a:uFill>
                  <a:noFill/>
                </a:uFill>
                <a:hlinkClick action="ppaction://hlinksldjump" r:id="rId14"/>
              </a:rPr>
              <a:t>illustrations</a:t>
            </a:r>
            <a:r>
              <a:rPr b="1" lang="en"/>
              <a:t>.</a:t>
            </a:r>
            <a:r>
              <a:rPr lang="en"/>
              <a:t> You can also customize and animate them as you wish with the online editor. Visit</a:t>
            </a:r>
            <a:r>
              <a:rPr b="1" lang="en"/>
              <a:t> </a:t>
            </a:r>
            <a:r>
              <a:rPr b="1" lang="en">
                <a:solidFill>
                  <a:schemeClr val="hlink"/>
                </a:solidFill>
                <a:uFill>
                  <a:noFill/>
                </a:uFill>
                <a:hlinkClick r:id="rId15"/>
              </a:rPr>
              <a:t>Storyset</a:t>
            </a:r>
            <a:r>
              <a:rPr lang="en"/>
              <a:t> to find more. </a:t>
            </a:r>
            <a:endParaRPr/>
          </a:p>
          <a:p>
            <a:pPr indent="-190500" lvl="0" marL="685800" rtl="0" algn="l">
              <a:spcBef>
                <a:spcPts val="0"/>
              </a:spcBef>
              <a:spcAft>
                <a:spcPts val="0"/>
              </a:spcAft>
              <a:buClr>
                <a:schemeClr val="accent2"/>
              </a:buClr>
              <a:buSzPts val="1200"/>
              <a:buChar char="●"/>
            </a:pPr>
            <a:r>
              <a:rPr lang="en"/>
              <a:t>More</a:t>
            </a:r>
            <a:r>
              <a:rPr lang="en">
                <a:solidFill>
                  <a:schemeClr val="hlink"/>
                </a:solidFill>
                <a:uFill>
                  <a:noFill/>
                </a:uFill>
                <a:hlinkClick action="ppaction://hlinksldjump" r:id="rId16"/>
              </a:rPr>
              <a:t> </a:t>
            </a:r>
            <a:r>
              <a:rPr b="1" lang="en">
                <a:solidFill>
                  <a:schemeClr val="hlink"/>
                </a:solidFill>
                <a:uFill>
                  <a:noFill/>
                </a:uFill>
                <a:hlinkClick action="ppaction://hlinksldjump" r:id="rId17"/>
              </a:rPr>
              <a:t>infographic resources</a:t>
            </a:r>
            <a:r>
              <a:rPr lang="en"/>
              <a:t>, whose size and color can be edited. </a:t>
            </a:r>
            <a:endParaRPr/>
          </a:p>
          <a:p>
            <a:pPr indent="-190500" lvl="0" marL="685800" rtl="0" algn="l">
              <a:spcBef>
                <a:spcPts val="0"/>
              </a:spcBef>
              <a:spcAft>
                <a:spcPts val="0"/>
              </a:spcAft>
              <a:buClr>
                <a:schemeClr val="accent2"/>
              </a:buClr>
              <a:buSzPts val="1200"/>
              <a:buChar char="●"/>
            </a:pPr>
            <a:r>
              <a:rPr lang="en"/>
              <a:t>Sets of </a:t>
            </a:r>
            <a:r>
              <a:rPr b="1" lang="en">
                <a:solidFill>
                  <a:schemeClr val="hlink"/>
                </a:solidFill>
                <a:uFill>
                  <a:noFill/>
                </a:uFill>
                <a:hlinkClick action="ppaction://hlinksldjump" r:id="rId18"/>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1600"/>
              </a:spcBef>
              <a:spcAft>
                <a:spcPts val="0"/>
              </a:spcAft>
              <a:buClr>
                <a:schemeClr val="dk1"/>
              </a:buClr>
              <a:buSzPts val="1100"/>
              <a:buFont typeface="Arial"/>
              <a:buNone/>
            </a:pPr>
            <a:r>
              <a:rPr b="1" lang="en">
                <a:solidFill>
                  <a:schemeClr val="accent2"/>
                </a:solidFill>
              </a:rPr>
              <a:t>You can delete this slide when you’re done editing the presentation.</a:t>
            </a:r>
            <a:endParaRPr b="1">
              <a:solidFill>
                <a:schemeClr val="accent2"/>
              </a:solidFill>
            </a:endParaRPr>
          </a:p>
          <a:p>
            <a:pPr indent="0" lvl="0" marL="0" rtl="0" algn="l">
              <a:spcBef>
                <a:spcPts val="0"/>
              </a:spcBef>
              <a:spcAft>
                <a:spcPts val="1200"/>
              </a:spcAft>
              <a:buNone/>
            </a:pPr>
            <a:r>
              <a:t/>
            </a:r>
            <a:endParaRPr/>
          </a:p>
        </p:txBody>
      </p:sp>
      <p:grpSp>
        <p:nvGrpSpPr>
          <p:cNvPr id="2726" name="Google Shape;2726;p34"/>
          <p:cNvGrpSpPr/>
          <p:nvPr/>
        </p:nvGrpSpPr>
        <p:grpSpPr>
          <a:xfrm>
            <a:off x="7126489" y="852727"/>
            <a:ext cx="883262" cy="242091"/>
            <a:chOff x="2300350" y="2601250"/>
            <a:chExt cx="2275275" cy="623625"/>
          </a:xfrm>
        </p:grpSpPr>
        <p:sp>
          <p:nvSpPr>
            <p:cNvPr id="2727" name="Google Shape;2727;p3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3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3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3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3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3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9" name="Shape 3639"/>
        <p:cNvGrpSpPr/>
        <p:nvPr/>
      </p:nvGrpSpPr>
      <p:grpSpPr>
        <a:xfrm>
          <a:off x="0" y="0"/>
          <a:ext cx="0" cy="0"/>
          <a:chOff x="0" y="0"/>
          <a:chExt cx="0" cy="0"/>
        </a:xfrm>
      </p:grpSpPr>
      <p:sp>
        <p:nvSpPr>
          <p:cNvPr id="3640" name="Google Shape;3640;p52"/>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BREAK-EVEN</a:t>
            </a:r>
            <a:r>
              <a:rPr lang="en"/>
              <a:t> ANALYSIS</a:t>
            </a:r>
            <a:endParaRPr/>
          </a:p>
        </p:txBody>
      </p:sp>
      <p:sp>
        <p:nvSpPr>
          <p:cNvPr id="3641" name="Google Shape;3641;p52"/>
          <p:cNvSpPr/>
          <p:nvPr/>
        </p:nvSpPr>
        <p:spPr>
          <a:xfrm>
            <a:off x="4406249" y="2840549"/>
            <a:ext cx="331500" cy="3315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2" name="Google Shape;3642;p52"/>
          <p:cNvGrpSpPr/>
          <p:nvPr/>
        </p:nvGrpSpPr>
        <p:grpSpPr>
          <a:xfrm>
            <a:off x="5156173" y="3483123"/>
            <a:ext cx="1793701" cy="920700"/>
            <a:chOff x="5156173" y="3483123"/>
            <a:chExt cx="1793701" cy="920700"/>
          </a:xfrm>
        </p:grpSpPr>
        <p:sp>
          <p:nvSpPr>
            <p:cNvPr id="3643" name="Google Shape;3643;p52"/>
            <p:cNvSpPr/>
            <p:nvPr/>
          </p:nvSpPr>
          <p:spPr>
            <a:xfrm>
              <a:off x="5156174" y="3483123"/>
              <a:ext cx="17937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Profit</a:t>
              </a:r>
              <a:endParaRPr b="1" sz="1800">
                <a:solidFill>
                  <a:schemeClr val="lt1"/>
                </a:solidFill>
                <a:latin typeface="Exo"/>
                <a:ea typeface="Exo"/>
                <a:cs typeface="Exo"/>
                <a:sym typeface="Exo"/>
              </a:endParaRPr>
            </a:p>
          </p:txBody>
        </p:sp>
        <p:sp>
          <p:nvSpPr>
            <p:cNvPr id="3644" name="Google Shape;3644;p52"/>
            <p:cNvSpPr txBox="1"/>
            <p:nvPr/>
          </p:nvSpPr>
          <p:spPr>
            <a:xfrm>
              <a:off x="5156173" y="3942123"/>
              <a:ext cx="17937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Saturn is a gas giant and has several rings</a:t>
              </a:r>
              <a:endParaRPr>
                <a:solidFill>
                  <a:schemeClr val="lt1"/>
                </a:solidFill>
                <a:latin typeface="PT Sans"/>
                <a:ea typeface="PT Sans"/>
                <a:cs typeface="PT Sans"/>
                <a:sym typeface="PT Sans"/>
              </a:endParaRPr>
            </a:p>
          </p:txBody>
        </p:sp>
      </p:grpSp>
      <p:grpSp>
        <p:nvGrpSpPr>
          <p:cNvPr id="3645" name="Google Shape;3645;p52"/>
          <p:cNvGrpSpPr/>
          <p:nvPr/>
        </p:nvGrpSpPr>
        <p:grpSpPr>
          <a:xfrm>
            <a:off x="2194123" y="3483123"/>
            <a:ext cx="1793701" cy="920700"/>
            <a:chOff x="2194123" y="3483123"/>
            <a:chExt cx="1793701" cy="920700"/>
          </a:xfrm>
        </p:grpSpPr>
        <p:sp>
          <p:nvSpPr>
            <p:cNvPr id="3646" name="Google Shape;3646;p52"/>
            <p:cNvSpPr/>
            <p:nvPr/>
          </p:nvSpPr>
          <p:spPr>
            <a:xfrm>
              <a:off x="2194124" y="3483123"/>
              <a:ext cx="17937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Exo"/>
                  <a:ea typeface="Exo"/>
                  <a:cs typeface="Exo"/>
                  <a:sym typeface="Exo"/>
                </a:rPr>
                <a:t>Loss</a:t>
              </a:r>
              <a:endParaRPr b="1" sz="1800">
                <a:solidFill>
                  <a:schemeClr val="lt1"/>
                </a:solidFill>
                <a:latin typeface="Exo"/>
                <a:ea typeface="Exo"/>
                <a:cs typeface="Exo"/>
                <a:sym typeface="Exo"/>
              </a:endParaRPr>
            </a:p>
          </p:txBody>
        </p:sp>
        <p:sp>
          <p:nvSpPr>
            <p:cNvPr id="3647" name="Google Shape;3647;p52"/>
            <p:cNvSpPr txBox="1"/>
            <p:nvPr/>
          </p:nvSpPr>
          <p:spPr>
            <a:xfrm>
              <a:off x="2194123" y="3942123"/>
              <a:ext cx="17937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Ceres is in the main asteroid belt</a:t>
              </a:r>
              <a:endParaRPr>
                <a:solidFill>
                  <a:schemeClr val="lt1"/>
                </a:solidFill>
                <a:latin typeface="PT Sans"/>
                <a:ea typeface="PT Sans"/>
                <a:cs typeface="PT Sans"/>
                <a:sym typeface="PT Sans"/>
              </a:endParaRPr>
            </a:p>
          </p:txBody>
        </p:sp>
      </p:grpSp>
      <p:grpSp>
        <p:nvGrpSpPr>
          <p:cNvPr id="3648" name="Google Shape;3648;p52"/>
          <p:cNvGrpSpPr/>
          <p:nvPr/>
        </p:nvGrpSpPr>
        <p:grpSpPr>
          <a:xfrm>
            <a:off x="713098" y="1604423"/>
            <a:ext cx="1793701" cy="914676"/>
            <a:chOff x="713098" y="1604423"/>
            <a:chExt cx="1793701" cy="914676"/>
          </a:xfrm>
        </p:grpSpPr>
        <p:sp>
          <p:nvSpPr>
            <p:cNvPr id="3649" name="Google Shape;3649;p52"/>
            <p:cNvSpPr/>
            <p:nvPr/>
          </p:nvSpPr>
          <p:spPr>
            <a:xfrm>
              <a:off x="713099" y="2119199"/>
              <a:ext cx="17937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Exo"/>
                  <a:ea typeface="Exo"/>
                  <a:cs typeface="Exo"/>
                  <a:sym typeface="Exo"/>
                </a:rPr>
                <a:t>Big loss</a:t>
              </a:r>
              <a:endParaRPr b="1" sz="1800">
                <a:solidFill>
                  <a:schemeClr val="lt1"/>
                </a:solidFill>
                <a:latin typeface="Exo"/>
                <a:ea typeface="Exo"/>
                <a:cs typeface="Exo"/>
                <a:sym typeface="Exo"/>
              </a:endParaRPr>
            </a:p>
          </p:txBody>
        </p:sp>
        <p:sp>
          <p:nvSpPr>
            <p:cNvPr id="3650" name="Google Shape;3650;p52"/>
            <p:cNvSpPr txBox="1"/>
            <p:nvPr/>
          </p:nvSpPr>
          <p:spPr>
            <a:xfrm>
              <a:off x="713098" y="1604423"/>
              <a:ext cx="17937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Pluto is considered a dwarf planet</a:t>
              </a:r>
              <a:endParaRPr>
                <a:solidFill>
                  <a:schemeClr val="lt1"/>
                </a:solidFill>
                <a:latin typeface="PT Sans"/>
                <a:ea typeface="PT Sans"/>
                <a:cs typeface="PT Sans"/>
                <a:sym typeface="PT Sans"/>
              </a:endParaRPr>
            </a:p>
          </p:txBody>
        </p:sp>
      </p:grpSp>
      <p:grpSp>
        <p:nvGrpSpPr>
          <p:cNvPr id="3651" name="Google Shape;3651;p52"/>
          <p:cNvGrpSpPr/>
          <p:nvPr/>
        </p:nvGrpSpPr>
        <p:grpSpPr>
          <a:xfrm>
            <a:off x="6637198" y="1604423"/>
            <a:ext cx="1793701" cy="914676"/>
            <a:chOff x="6637198" y="1604423"/>
            <a:chExt cx="1793701" cy="914676"/>
          </a:xfrm>
        </p:grpSpPr>
        <p:sp>
          <p:nvSpPr>
            <p:cNvPr id="3652" name="Google Shape;3652;p52"/>
            <p:cNvSpPr/>
            <p:nvPr/>
          </p:nvSpPr>
          <p:spPr>
            <a:xfrm>
              <a:off x="6637199" y="2119199"/>
              <a:ext cx="17937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Exo"/>
                  <a:ea typeface="Exo"/>
                  <a:cs typeface="Exo"/>
                  <a:sym typeface="Exo"/>
                </a:rPr>
                <a:t>High profit</a:t>
              </a:r>
              <a:endParaRPr b="1" sz="1800">
                <a:solidFill>
                  <a:schemeClr val="lt1"/>
                </a:solidFill>
                <a:latin typeface="Exo"/>
                <a:ea typeface="Exo"/>
                <a:cs typeface="Exo"/>
                <a:sym typeface="Exo"/>
              </a:endParaRPr>
            </a:p>
          </p:txBody>
        </p:sp>
        <p:sp>
          <p:nvSpPr>
            <p:cNvPr id="3653" name="Google Shape;3653;p52"/>
            <p:cNvSpPr txBox="1"/>
            <p:nvPr/>
          </p:nvSpPr>
          <p:spPr>
            <a:xfrm>
              <a:off x="6637198" y="1604423"/>
              <a:ext cx="17937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Venus has a beautiful name</a:t>
              </a:r>
              <a:endParaRPr>
                <a:solidFill>
                  <a:schemeClr val="lt1"/>
                </a:solidFill>
                <a:latin typeface="PT Sans"/>
                <a:ea typeface="PT Sans"/>
                <a:cs typeface="PT Sans"/>
                <a:sym typeface="PT Sans"/>
              </a:endParaRPr>
            </a:p>
          </p:txBody>
        </p:sp>
      </p:grpSp>
      <p:grpSp>
        <p:nvGrpSpPr>
          <p:cNvPr id="3654" name="Google Shape;3654;p52"/>
          <p:cNvGrpSpPr/>
          <p:nvPr/>
        </p:nvGrpSpPr>
        <p:grpSpPr>
          <a:xfrm>
            <a:off x="3675149" y="1604423"/>
            <a:ext cx="1793700" cy="914676"/>
            <a:chOff x="3675149" y="1604423"/>
            <a:chExt cx="1793700" cy="914676"/>
          </a:xfrm>
        </p:grpSpPr>
        <p:sp>
          <p:nvSpPr>
            <p:cNvPr id="3655" name="Google Shape;3655;p52"/>
            <p:cNvSpPr/>
            <p:nvPr/>
          </p:nvSpPr>
          <p:spPr>
            <a:xfrm>
              <a:off x="3675149" y="2119199"/>
              <a:ext cx="17937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Exo"/>
                  <a:ea typeface="Exo"/>
                  <a:cs typeface="Exo"/>
                  <a:sym typeface="Exo"/>
                </a:rPr>
                <a:t>Break-even</a:t>
              </a:r>
              <a:endParaRPr b="1" sz="1800">
                <a:solidFill>
                  <a:schemeClr val="lt1"/>
                </a:solidFill>
                <a:latin typeface="Exo"/>
                <a:ea typeface="Exo"/>
                <a:cs typeface="Exo"/>
                <a:sym typeface="Exo"/>
              </a:endParaRPr>
            </a:p>
          </p:txBody>
        </p:sp>
        <p:sp>
          <p:nvSpPr>
            <p:cNvPr id="3656" name="Google Shape;3656;p52"/>
            <p:cNvSpPr txBox="1"/>
            <p:nvPr/>
          </p:nvSpPr>
          <p:spPr>
            <a:xfrm>
              <a:off x="3675149" y="1604423"/>
              <a:ext cx="17937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Neptune is far away from Earth</a:t>
              </a:r>
              <a:endParaRPr>
                <a:solidFill>
                  <a:schemeClr val="lt1"/>
                </a:solidFill>
                <a:latin typeface="PT Sans"/>
                <a:ea typeface="PT Sans"/>
                <a:cs typeface="PT Sans"/>
                <a:sym typeface="PT Sans"/>
              </a:endParaRPr>
            </a:p>
          </p:txBody>
        </p:sp>
      </p:grpSp>
      <p:cxnSp>
        <p:nvCxnSpPr>
          <p:cNvPr id="3657" name="Google Shape;3657;p52"/>
          <p:cNvCxnSpPr>
            <a:stCxn id="3658" idx="6"/>
            <a:endCxn id="3659" idx="2"/>
          </p:cNvCxnSpPr>
          <p:nvPr/>
        </p:nvCxnSpPr>
        <p:spPr>
          <a:xfrm>
            <a:off x="1775099" y="3001112"/>
            <a:ext cx="1149900" cy="0"/>
          </a:xfrm>
          <a:prstGeom prst="straightConnector1">
            <a:avLst/>
          </a:prstGeom>
          <a:noFill/>
          <a:ln cap="flat" cmpd="sng" w="19050">
            <a:solidFill>
              <a:schemeClr val="accent2"/>
            </a:solidFill>
            <a:prstDash val="solid"/>
            <a:round/>
            <a:headEnd len="med" w="med" type="none"/>
            <a:tailEnd len="med" w="med" type="none"/>
          </a:ln>
        </p:spPr>
      </p:cxnSp>
      <p:cxnSp>
        <p:nvCxnSpPr>
          <p:cNvPr id="3660" name="Google Shape;3660;p52"/>
          <p:cNvCxnSpPr>
            <a:stCxn id="3659" idx="6"/>
            <a:endCxn id="3641" idx="2"/>
          </p:cNvCxnSpPr>
          <p:nvPr/>
        </p:nvCxnSpPr>
        <p:spPr>
          <a:xfrm>
            <a:off x="3256424" y="3001112"/>
            <a:ext cx="1149900" cy="5100"/>
          </a:xfrm>
          <a:prstGeom prst="straightConnector1">
            <a:avLst/>
          </a:prstGeom>
          <a:noFill/>
          <a:ln cap="flat" cmpd="sng" w="19050">
            <a:solidFill>
              <a:schemeClr val="accent2"/>
            </a:solidFill>
            <a:prstDash val="solid"/>
            <a:round/>
            <a:headEnd len="med" w="med" type="none"/>
            <a:tailEnd len="med" w="med" type="none"/>
          </a:ln>
        </p:spPr>
      </p:cxnSp>
      <p:cxnSp>
        <p:nvCxnSpPr>
          <p:cNvPr id="3661" name="Google Shape;3661;p52"/>
          <p:cNvCxnSpPr>
            <a:stCxn id="3641" idx="6"/>
            <a:endCxn id="3662" idx="2"/>
          </p:cNvCxnSpPr>
          <p:nvPr/>
        </p:nvCxnSpPr>
        <p:spPr>
          <a:xfrm>
            <a:off x="4737749" y="3006299"/>
            <a:ext cx="1149600" cy="0"/>
          </a:xfrm>
          <a:prstGeom prst="straightConnector1">
            <a:avLst/>
          </a:prstGeom>
          <a:noFill/>
          <a:ln cap="flat" cmpd="sng" w="19050">
            <a:solidFill>
              <a:schemeClr val="accent2"/>
            </a:solidFill>
            <a:prstDash val="solid"/>
            <a:round/>
            <a:headEnd len="med" w="med" type="none"/>
            <a:tailEnd len="med" w="med" type="none"/>
          </a:ln>
        </p:spPr>
      </p:cxnSp>
      <p:cxnSp>
        <p:nvCxnSpPr>
          <p:cNvPr id="3663" name="Google Shape;3663;p52"/>
          <p:cNvCxnSpPr>
            <a:stCxn id="3662" idx="6"/>
            <a:endCxn id="3664" idx="2"/>
          </p:cNvCxnSpPr>
          <p:nvPr/>
        </p:nvCxnSpPr>
        <p:spPr>
          <a:xfrm>
            <a:off x="6218774" y="3006299"/>
            <a:ext cx="1149600" cy="0"/>
          </a:xfrm>
          <a:prstGeom prst="straightConnector1">
            <a:avLst/>
          </a:prstGeom>
          <a:noFill/>
          <a:ln cap="flat" cmpd="sng" w="19050">
            <a:solidFill>
              <a:schemeClr val="accent2"/>
            </a:solidFill>
            <a:prstDash val="solid"/>
            <a:round/>
            <a:headEnd len="med" w="med" type="none"/>
            <a:tailEnd len="med" w="med" type="none"/>
          </a:ln>
        </p:spPr>
      </p:cxnSp>
      <p:cxnSp>
        <p:nvCxnSpPr>
          <p:cNvPr id="3665" name="Google Shape;3665;p52"/>
          <p:cNvCxnSpPr>
            <a:stCxn id="3658" idx="0"/>
            <a:endCxn id="3649" idx="2"/>
          </p:cNvCxnSpPr>
          <p:nvPr/>
        </p:nvCxnSpPr>
        <p:spPr>
          <a:xfrm flipH="1" rot="10800000">
            <a:off x="1609349" y="2519162"/>
            <a:ext cx="600" cy="316200"/>
          </a:xfrm>
          <a:prstGeom prst="straightConnector1">
            <a:avLst/>
          </a:prstGeom>
          <a:noFill/>
          <a:ln cap="flat" cmpd="sng" w="19050">
            <a:solidFill>
              <a:schemeClr val="accent2"/>
            </a:solidFill>
            <a:prstDash val="solid"/>
            <a:round/>
            <a:headEnd len="med" w="med" type="none"/>
            <a:tailEnd len="med" w="med" type="none"/>
          </a:ln>
        </p:spPr>
      </p:cxnSp>
      <p:cxnSp>
        <p:nvCxnSpPr>
          <p:cNvPr id="3666" name="Google Shape;3666;p52"/>
          <p:cNvCxnSpPr>
            <a:stCxn id="3641" idx="0"/>
            <a:endCxn id="3655" idx="2"/>
          </p:cNvCxnSpPr>
          <p:nvPr/>
        </p:nvCxnSpPr>
        <p:spPr>
          <a:xfrm rot="10800000">
            <a:off x="4571999" y="2518949"/>
            <a:ext cx="0" cy="321600"/>
          </a:xfrm>
          <a:prstGeom prst="straightConnector1">
            <a:avLst/>
          </a:prstGeom>
          <a:noFill/>
          <a:ln cap="flat" cmpd="sng" w="19050">
            <a:solidFill>
              <a:schemeClr val="accent2"/>
            </a:solidFill>
            <a:prstDash val="solid"/>
            <a:round/>
            <a:headEnd len="med" w="med" type="none"/>
            <a:tailEnd len="med" w="med" type="none"/>
          </a:ln>
        </p:spPr>
      </p:cxnSp>
      <p:cxnSp>
        <p:nvCxnSpPr>
          <p:cNvPr id="3667" name="Google Shape;3667;p52"/>
          <p:cNvCxnSpPr>
            <a:stCxn id="3664" idx="0"/>
            <a:endCxn id="3652" idx="2"/>
          </p:cNvCxnSpPr>
          <p:nvPr/>
        </p:nvCxnSpPr>
        <p:spPr>
          <a:xfrm rot="10800000">
            <a:off x="7534049" y="2518949"/>
            <a:ext cx="0" cy="321600"/>
          </a:xfrm>
          <a:prstGeom prst="straightConnector1">
            <a:avLst/>
          </a:prstGeom>
          <a:noFill/>
          <a:ln cap="flat" cmpd="sng" w="19050">
            <a:solidFill>
              <a:schemeClr val="accent2"/>
            </a:solidFill>
            <a:prstDash val="solid"/>
            <a:round/>
            <a:headEnd len="med" w="med" type="none"/>
            <a:tailEnd len="med" w="med" type="none"/>
          </a:ln>
        </p:spPr>
      </p:cxnSp>
      <p:cxnSp>
        <p:nvCxnSpPr>
          <p:cNvPr id="3668" name="Google Shape;3668;p52"/>
          <p:cNvCxnSpPr>
            <a:stCxn id="3643" idx="0"/>
            <a:endCxn id="3662" idx="4"/>
          </p:cNvCxnSpPr>
          <p:nvPr/>
        </p:nvCxnSpPr>
        <p:spPr>
          <a:xfrm rot="10800000">
            <a:off x="6053024" y="3172023"/>
            <a:ext cx="0" cy="311100"/>
          </a:xfrm>
          <a:prstGeom prst="straightConnector1">
            <a:avLst/>
          </a:prstGeom>
          <a:noFill/>
          <a:ln cap="flat" cmpd="sng" w="19050">
            <a:solidFill>
              <a:schemeClr val="accent2"/>
            </a:solidFill>
            <a:prstDash val="solid"/>
            <a:round/>
            <a:headEnd len="med" w="med" type="none"/>
            <a:tailEnd len="med" w="med" type="none"/>
          </a:ln>
        </p:spPr>
      </p:cxnSp>
      <p:cxnSp>
        <p:nvCxnSpPr>
          <p:cNvPr id="3669" name="Google Shape;3669;p52"/>
          <p:cNvCxnSpPr>
            <a:stCxn id="3646" idx="0"/>
            <a:endCxn id="3659" idx="4"/>
          </p:cNvCxnSpPr>
          <p:nvPr/>
        </p:nvCxnSpPr>
        <p:spPr>
          <a:xfrm rot="10800000">
            <a:off x="3090674" y="3166923"/>
            <a:ext cx="300" cy="316200"/>
          </a:xfrm>
          <a:prstGeom prst="straightConnector1">
            <a:avLst/>
          </a:prstGeom>
          <a:noFill/>
          <a:ln cap="flat" cmpd="sng" w="19050">
            <a:solidFill>
              <a:schemeClr val="accent2"/>
            </a:solidFill>
            <a:prstDash val="solid"/>
            <a:round/>
            <a:headEnd len="med" w="med" type="none"/>
            <a:tailEnd len="med" w="med" type="none"/>
          </a:ln>
        </p:spPr>
      </p:cxnSp>
      <p:grpSp>
        <p:nvGrpSpPr>
          <p:cNvPr id="3670" name="Google Shape;3670;p52"/>
          <p:cNvGrpSpPr/>
          <p:nvPr/>
        </p:nvGrpSpPr>
        <p:grpSpPr>
          <a:xfrm rot="10800000">
            <a:off x="872939" y="3428478"/>
            <a:ext cx="883262" cy="242091"/>
            <a:chOff x="2300350" y="2601250"/>
            <a:chExt cx="2275275" cy="623625"/>
          </a:xfrm>
        </p:grpSpPr>
        <p:sp>
          <p:nvSpPr>
            <p:cNvPr id="3671" name="Google Shape;3671;p5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7" name="Google Shape;3677;p52"/>
          <p:cNvGrpSpPr/>
          <p:nvPr/>
        </p:nvGrpSpPr>
        <p:grpSpPr>
          <a:xfrm>
            <a:off x="7644195" y="3512791"/>
            <a:ext cx="2297800" cy="347400"/>
            <a:chOff x="7644195" y="3512791"/>
            <a:chExt cx="2297800" cy="347400"/>
          </a:xfrm>
        </p:grpSpPr>
        <p:sp>
          <p:nvSpPr>
            <p:cNvPr id="3678" name="Google Shape;3678;p52"/>
            <p:cNvSpPr/>
            <p:nvPr/>
          </p:nvSpPr>
          <p:spPr>
            <a:xfrm flipH="1">
              <a:off x="7947295" y="379209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2"/>
            <p:cNvSpPr/>
            <p:nvPr/>
          </p:nvSpPr>
          <p:spPr>
            <a:xfrm flipH="1">
              <a:off x="7644195" y="351279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52"/>
          <p:cNvGrpSpPr/>
          <p:nvPr/>
        </p:nvGrpSpPr>
        <p:grpSpPr>
          <a:xfrm rot="5400000">
            <a:off x="3041525" y="1192975"/>
            <a:ext cx="98902" cy="553090"/>
            <a:chOff x="4898850" y="4820550"/>
            <a:chExt cx="98902" cy="553090"/>
          </a:xfrm>
        </p:grpSpPr>
        <p:sp>
          <p:nvSpPr>
            <p:cNvPr id="3681" name="Google Shape;3681;p5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6" name="Google Shape;3686;p52"/>
          <p:cNvSpPr/>
          <p:nvPr/>
        </p:nvSpPr>
        <p:spPr>
          <a:xfrm>
            <a:off x="4475700" y="2910000"/>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7" name="Google Shape;3687;p52"/>
          <p:cNvGrpSpPr/>
          <p:nvPr/>
        </p:nvGrpSpPr>
        <p:grpSpPr>
          <a:xfrm>
            <a:off x="2924924" y="2835362"/>
            <a:ext cx="331500" cy="331500"/>
            <a:chOff x="2924924" y="2835362"/>
            <a:chExt cx="331500" cy="331500"/>
          </a:xfrm>
        </p:grpSpPr>
        <p:sp>
          <p:nvSpPr>
            <p:cNvPr id="3688" name="Google Shape;3688;p52"/>
            <p:cNvSpPr/>
            <p:nvPr/>
          </p:nvSpPr>
          <p:spPr>
            <a:xfrm>
              <a:off x="2994675" y="2906923"/>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2"/>
            <p:cNvSpPr/>
            <p:nvPr/>
          </p:nvSpPr>
          <p:spPr>
            <a:xfrm>
              <a:off x="2924924" y="2835362"/>
              <a:ext cx="331500" cy="3315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9" name="Google Shape;3689;p52"/>
          <p:cNvGrpSpPr/>
          <p:nvPr/>
        </p:nvGrpSpPr>
        <p:grpSpPr>
          <a:xfrm>
            <a:off x="5887274" y="2840549"/>
            <a:ext cx="331500" cy="331500"/>
            <a:chOff x="5887274" y="2840549"/>
            <a:chExt cx="331500" cy="331500"/>
          </a:xfrm>
        </p:grpSpPr>
        <p:sp>
          <p:nvSpPr>
            <p:cNvPr id="3690" name="Google Shape;3690;p52"/>
            <p:cNvSpPr/>
            <p:nvPr/>
          </p:nvSpPr>
          <p:spPr>
            <a:xfrm>
              <a:off x="5956725" y="2906923"/>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2"/>
            <p:cNvSpPr/>
            <p:nvPr/>
          </p:nvSpPr>
          <p:spPr>
            <a:xfrm>
              <a:off x="5887274" y="2840549"/>
              <a:ext cx="331500" cy="3315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1" name="Google Shape;3691;p52"/>
          <p:cNvGrpSpPr/>
          <p:nvPr/>
        </p:nvGrpSpPr>
        <p:grpSpPr>
          <a:xfrm>
            <a:off x="7368299" y="2840549"/>
            <a:ext cx="331500" cy="331500"/>
            <a:chOff x="7368299" y="2840549"/>
            <a:chExt cx="331500" cy="331500"/>
          </a:xfrm>
        </p:grpSpPr>
        <p:sp>
          <p:nvSpPr>
            <p:cNvPr id="3692" name="Google Shape;3692;p52"/>
            <p:cNvSpPr/>
            <p:nvPr/>
          </p:nvSpPr>
          <p:spPr>
            <a:xfrm>
              <a:off x="7437750" y="2906923"/>
              <a:ext cx="1926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2"/>
            <p:cNvSpPr/>
            <p:nvPr/>
          </p:nvSpPr>
          <p:spPr>
            <a:xfrm>
              <a:off x="7368299" y="2840549"/>
              <a:ext cx="331500" cy="3315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3" name="Google Shape;3693;p52"/>
          <p:cNvGrpSpPr/>
          <p:nvPr/>
        </p:nvGrpSpPr>
        <p:grpSpPr>
          <a:xfrm>
            <a:off x="1443599" y="2835362"/>
            <a:ext cx="331500" cy="331500"/>
            <a:chOff x="1443599" y="2835362"/>
            <a:chExt cx="331500" cy="331500"/>
          </a:xfrm>
        </p:grpSpPr>
        <p:sp>
          <p:nvSpPr>
            <p:cNvPr id="3694" name="Google Shape;3694;p52"/>
            <p:cNvSpPr/>
            <p:nvPr/>
          </p:nvSpPr>
          <p:spPr>
            <a:xfrm>
              <a:off x="1513650" y="2906923"/>
              <a:ext cx="192000" cy="19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2"/>
            <p:cNvSpPr/>
            <p:nvPr/>
          </p:nvSpPr>
          <p:spPr>
            <a:xfrm>
              <a:off x="1443599" y="2835362"/>
              <a:ext cx="331500" cy="3315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8" name="Shape 3698"/>
        <p:cNvGrpSpPr/>
        <p:nvPr/>
      </p:nvGrpSpPr>
      <p:grpSpPr>
        <a:xfrm>
          <a:off x="0" y="0"/>
          <a:ext cx="0" cy="0"/>
          <a:chOff x="0" y="0"/>
          <a:chExt cx="0" cy="0"/>
        </a:xfrm>
      </p:grpSpPr>
      <p:sp>
        <p:nvSpPr>
          <p:cNvPr id="3699" name="Google Shape;3699;p53"/>
          <p:cNvSpPr txBox="1"/>
          <p:nvPr>
            <p:ph type="title"/>
          </p:nvPr>
        </p:nvSpPr>
        <p:spPr>
          <a:xfrm>
            <a:off x="1182000" y="1320700"/>
            <a:ext cx="6780000" cy="25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AWESOME </a:t>
            </a:r>
            <a:r>
              <a:rPr lang="en"/>
              <a:t>WORDS</a:t>
            </a:r>
            <a:endParaRPr/>
          </a:p>
        </p:txBody>
      </p:sp>
      <p:grpSp>
        <p:nvGrpSpPr>
          <p:cNvPr id="3700" name="Google Shape;3700;p53"/>
          <p:cNvGrpSpPr/>
          <p:nvPr/>
        </p:nvGrpSpPr>
        <p:grpSpPr>
          <a:xfrm rot="10800000">
            <a:off x="2054539" y="4031203"/>
            <a:ext cx="883262" cy="242091"/>
            <a:chOff x="2300350" y="2601250"/>
            <a:chExt cx="2275275" cy="623625"/>
          </a:xfrm>
        </p:grpSpPr>
        <p:sp>
          <p:nvSpPr>
            <p:cNvPr id="3701" name="Google Shape;3701;p5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53"/>
          <p:cNvGrpSpPr/>
          <p:nvPr/>
        </p:nvGrpSpPr>
        <p:grpSpPr>
          <a:xfrm>
            <a:off x="6010292" y="904716"/>
            <a:ext cx="1105976" cy="133969"/>
            <a:chOff x="8183182" y="663852"/>
            <a:chExt cx="1475028" cy="178673"/>
          </a:xfrm>
        </p:grpSpPr>
        <p:grpSp>
          <p:nvGrpSpPr>
            <p:cNvPr id="3708" name="Google Shape;3708;p53"/>
            <p:cNvGrpSpPr/>
            <p:nvPr/>
          </p:nvGrpSpPr>
          <p:grpSpPr>
            <a:xfrm>
              <a:off x="8183182" y="774425"/>
              <a:ext cx="1178025" cy="68100"/>
              <a:chOff x="2024450" y="204150"/>
              <a:chExt cx="1178025" cy="68100"/>
            </a:xfrm>
          </p:grpSpPr>
          <p:sp>
            <p:nvSpPr>
              <p:cNvPr id="3709" name="Google Shape;3709;p5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9" name="Google Shape;3719;p53"/>
            <p:cNvGrpSpPr/>
            <p:nvPr/>
          </p:nvGrpSpPr>
          <p:grpSpPr>
            <a:xfrm>
              <a:off x="8480185" y="663852"/>
              <a:ext cx="1178025" cy="68100"/>
              <a:chOff x="2024450" y="204150"/>
              <a:chExt cx="1178025" cy="68100"/>
            </a:xfrm>
          </p:grpSpPr>
          <p:sp>
            <p:nvSpPr>
              <p:cNvPr id="3720" name="Google Shape;3720;p5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0" name="Google Shape;3730;p53"/>
          <p:cNvGrpSpPr/>
          <p:nvPr/>
        </p:nvGrpSpPr>
        <p:grpSpPr>
          <a:xfrm>
            <a:off x="5447301" y="4459919"/>
            <a:ext cx="1252897" cy="51000"/>
            <a:chOff x="2915381" y="4104819"/>
            <a:chExt cx="1252897" cy="51000"/>
          </a:xfrm>
        </p:grpSpPr>
        <p:sp>
          <p:nvSpPr>
            <p:cNvPr id="3731" name="Google Shape;3731;p53"/>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3"/>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3"/>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3"/>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3"/>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3"/>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3"/>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3"/>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3"/>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3"/>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3"/>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3"/>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3"/>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3"/>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8" name="Shape 3748"/>
        <p:cNvGrpSpPr/>
        <p:nvPr/>
      </p:nvGrpSpPr>
      <p:grpSpPr>
        <a:xfrm>
          <a:off x="0" y="0"/>
          <a:ext cx="0" cy="0"/>
          <a:chOff x="0" y="0"/>
          <a:chExt cx="0" cy="0"/>
        </a:xfrm>
      </p:grpSpPr>
      <p:sp>
        <p:nvSpPr>
          <p:cNvPr id="3749" name="Google Shape;3749;p54"/>
          <p:cNvSpPr/>
          <p:nvPr/>
        </p:nvSpPr>
        <p:spPr>
          <a:xfrm>
            <a:off x="722725" y="1681649"/>
            <a:ext cx="2424600" cy="2802000"/>
          </a:xfrm>
          <a:prstGeom prst="roundRect">
            <a:avLst>
              <a:gd fmla="val 18419"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4"/>
          <p:cNvSpPr/>
          <p:nvPr/>
        </p:nvSpPr>
        <p:spPr>
          <a:xfrm>
            <a:off x="5996675" y="1681948"/>
            <a:ext cx="2424600" cy="2802000"/>
          </a:xfrm>
          <a:prstGeom prst="roundRect">
            <a:avLst>
              <a:gd fmla="val 17280"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4"/>
          <p:cNvSpPr/>
          <p:nvPr/>
        </p:nvSpPr>
        <p:spPr>
          <a:xfrm>
            <a:off x="3359700" y="1387524"/>
            <a:ext cx="2424600" cy="3096300"/>
          </a:xfrm>
          <a:prstGeom prst="roundRect">
            <a:avLst>
              <a:gd fmla="val 17280"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4"/>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accent2"/>
                </a:solidFill>
              </a:rPr>
              <a:t>PLANS</a:t>
            </a:r>
            <a:endParaRPr>
              <a:solidFill>
                <a:schemeClr val="accent2"/>
              </a:solidFill>
            </a:endParaRPr>
          </a:p>
        </p:txBody>
      </p:sp>
      <p:sp>
        <p:nvSpPr>
          <p:cNvPr id="3753" name="Google Shape;3753;p54"/>
          <p:cNvSpPr/>
          <p:nvPr/>
        </p:nvSpPr>
        <p:spPr>
          <a:xfrm>
            <a:off x="914731" y="3887924"/>
            <a:ext cx="20406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Pro</a:t>
            </a:r>
            <a:endParaRPr b="1" sz="1800">
              <a:solidFill>
                <a:schemeClr val="lt1"/>
              </a:solidFill>
              <a:latin typeface="Exo"/>
              <a:ea typeface="Exo"/>
              <a:cs typeface="Exo"/>
              <a:sym typeface="Exo"/>
            </a:endParaRPr>
          </a:p>
        </p:txBody>
      </p:sp>
      <p:sp>
        <p:nvSpPr>
          <p:cNvPr id="3754" name="Google Shape;3754;p54"/>
          <p:cNvSpPr txBox="1"/>
          <p:nvPr/>
        </p:nvSpPr>
        <p:spPr>
          <a:xfrm>
            <a:off x="818281" y="2626274"/>
            <a:ext cx="2233500" cy="105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Describe your product or your service here</a:t>
            </a:r>
            <a:endParaRPr>
              <a:solidFill>
                <a:schemeClr val="lt1"/>
              </a:solidFill>
              <a:latin typeface="PT Sans"/>
              <a:ea typeface="PT Sans"/>
              <a:cs typeface="PT Sans"/>
              <a:sym typeface="PT Sans"/>
            </a:endParaRPr>
          </a:p>
          <a:p>
            <a:pPr indent="-203200" lvl="0" marL="342900" rtl="0" algn="ctr">
              <a:spcBef>
                <a:spcPts val="1000"/>
              </a:spcBef>
              <a:spcAft>
                <a:spcPts val="0"/>
              </a:spcAft>
              <a:buClr>
                <a:schemeClr val="accent2"/>
              </a:buClr>
              <a:buSzPts val="1400"/>
              <a:buFont typeface="PT Sans"/>
              <a:buChar char="●"/>
            </a:pPr>
            <a:r>
              <a:rPr lang="en">
                <a:solidFill>
                  <a:schemeClr val="lt1"/>
                </a:solidFill>
                <a:latin typeface="PT Sans"/>
                <a:ea typeface="PT Sans"/>
                <a:cs typeface="PT Sans"/>
                <a:sym typeface="PT Sans"/>
              </a:rPr>
              <a:t>Characteristic</a:t>
            </a:r>
            <a:endParaRPr>
              <a:solidFill>
                <a:schemeClr val="lt1"/>
              </a:solidFill>
              <a:latin typeface="PT Sans"/>
              <a:ea typeface="PT Sans"/>
              <a:cs typeface="PT Sans"/>
              <a:sym typeface="PT Sans"/>
            </a:endParaRPr>
          </a:p>
          <a:p>
            <a:pPr indent="-203200" lvl="0" marL="342900" rtl="0" algn="ctr">
              <a:spcBef>
                <a:spcPts val="0"/>
              </a:spcBef>
              <a:spcAft>
                <a:spcPts val="0"/>
              </a:spcAft>
              <a:buClr>
                <a:schemeClr val="accent2"/>
              </a:buClr>
              <a:buSzPts val="1400"/>
              <a:buFont typeface="PT Sans"/>
              <a:buChar char="●"/>
            </a:pPr>
            <a:r>
              <a:rPr lang="en">
                <a:solidFill>
                  <a:schemeClr val="lt1"/>
                </a:solidFill>
                <a:latin typeface="PT Sans"/>
                <a:ea typeface="PT Sans"/>
                <a:cs typeface="PT Sans"/>
                <a:sym typeface="PT Sans"/>
              </a:rPr>
              <a:t>Characteristic</a:t>
            </a:r>
            <a:endParaRPr>
              <a:solidFill>
                <a:schemeClr val="lt1"/>
              </a:solidFill>
              <a:latin typeface="PT Sans"/>
              <a:ea typeface="PT Sans"/>
              <a:cs typeface="PT Sans"/>
              <a:sym typeface="PT Sans"/>
            </a:endParaRPr>
          </a:p>
        </p:txBody>
      </p:sp>
      <p:sp>
        <p:nvSpPr>
          <p:cNvPr id="3755" name="Google Shape;3755;p54"/>
          <p:cNvSpPr txBox="1"/>
          <p:nvPr/>
        </p:nvSpPr>
        <p:spPr>
          <a:xfrm>
            <a:off x="818281" y="1878075"/>
            <a:ext cx="2233500" cy="6525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accent2"/>
                </a:solidFill>
                <a:latin typeface="Exo"/>
                <a:ea typeface="Exo"/>
                <a:cs typeface="Exo"/>
                <a:sym typeface="Exo"/>
              </a:rPr>
              <a:t>$250</a:t>
            </a:r>
            <a:endParaRPr b="1" sz="3500">
              <a:solidFill>
                <a:schemeClr val="accent2"/>
              </a:solidFill>
              <a:latin typeface="Exo"/>
              <a:ea typeface="Exo"/>
              <a:cs typeface="Exo"/>
              <a:sym typeface="Exo"/>
            </a:endParaRPr>
          </a:p>
        </p:txBody>
      </p:sp>
      <p:sp>
        <p:nvSpPr>
          <p:cNvPr id="3756" name="Google Shape;3756;p54"/>
          <p:cNvSpPr/>
          <p:nvPr/>
        </p:nvSpPr>
        <p:spPr>
          <a:xfrm>
            <a:off x="6187529" y="3887624"/>
            <a:ext cx="20406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Basic</a:t>
            </a:r>
            <a:endParaRPr b="1" sz="1800">
              <a:solidFill>
                <a:schemeClr val="lt1"/>
              </a:solidFill>
              <a:latin typeface="Exo"/>
              <a:ea typeface="Exo"/>
              <a:cs typeface="Exo"/>
              <a:sym typeface="Exo"/>
            </a:endParaRPr>
          </a:p>
        </p:txBody>
      </p:sp>
      <p:sp>
        <p:nvSpPr>
          <p:cNvPr id="3757" name="Google Shape;3757;p54"/>
          <p:cNvSpPr txBox="1"/>
          <p:nvPr/>
        </p:nvSpPr>
        <p:spPr>
          <a:xfrm>
            <a:off x="6091079" y="2625974"/>
            <a:ext cx="2233500" cy="105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Describe your product or your service here</a:t>
            </a:r>
            <a:endParaRPr>
              <a:solidFill>
                <a:schemeClr val="lt1"/>
              </a:solidFill>
              <a:latin typeface="PT Sans"/>
              <a:ea typeface="PT Sans"/>
              <a:cs typeface="PT Sans"/>
              <a:sym typeface="PT Sans"/>
            </a:endParaRPr>
          </a:p>
          <a:p>
            <a:pPr indent="-203200" lvl="0" marL="342900" rtl="0" algn="ctr">
              <a:spcBef>
                <a:spcPts val="1000"/>
              </a:spcBef>
              <a:spcAft>
                <a:spcPts val="0"/>
              </a:spcAft>
              <a:buClr>
                <a:schemeClr val="accent2"/>
              </a:buClr>
              <a:buSzPts val="1400"/>
              <a:buFont typeface="PT Sans"/>
              <a:buChar char="●"/>
            </a:pPr>
            <a:r>
              <a:rPr lang="en">
                <a:solidFill>
                  <a:schemeClr val="lt1"/>
                </a:solidFill>
                <a:latin typeface="PT Sans"/>
                <a:ea typeface="PT Sans"/>
                <a:cs typeface="PT Sans"/>
                <a:sym typeface="PT Sans"/>
              </a:rPr>
              <a:t>Characteristic</a:t>
            </a:r>
            <a:endParaRPr>
              <a:solidFill>
                <a:schemeClr val="lt1"/>
              </a:solidFill>
              <a:latin typeface="PT Sans"/>
              <a:ea typeface="PT Sans"/>
              <a:cs typeface="PT Sans"/>
              <a:sym typeface="PT Sans"/>
            </a:endParaRPr>
          </a:p>
          <a:p>
            <a:pPr indent="-203200" lvl="0" marL="342900" rtl="0" algn="ctr">
              <a:spcBef>
                <a:spcPts val="0"/>
              </a:spcBef>
              <a:spcAft>
                <a:spcPts val="0"/>
              </a:spcAft>
              <a:buClr>
                <a:schemeClr val="accent2"/>
              </a:buClr>
              <a:buSzPts val="1400"/>
              <a:buFont typeface="PT Sans"/>
              <a:buChar char="●"/>
            </a:pPr>
            <a:r>
              <a:rPr lang="en">
                <a:solidFill>
                  <a:schemeClr val="lt1"/>
                </a:solidFill>
                <a:latin typeface="PT Sans"/>
                <a:ea typeface="PT Sans"/>
                <a:cs typeface="PT Sans"/>
                <a:sym typeface="PT Sans"/>
              </a:rPr>
              <a:t>Characteristic</a:t>
            </a:r>
            <a:endParaRPr>
              <a:solidFill>
                <a:schemeClr val="lt1"/>
              </a:solidFill>
              <a:latin typeface="PT Sans"/>
              <a:ea typeface="PT Sans"/>
              <a:cs typeface="PT Sans"/>
              <a:sym typeface="PT Sans"/>
            </a:endParaRPr>
          </a:p>
        </p:txBody>
      </p:sp>
      <p:sp>
        <p:nvSpPr>
          <p:cNvPr id="3758" name="Google Shape;3758;p54"/>
          <p:cNvSpPr txBox="1"/>
          <p:nvPr/>
        </p:nvSpPr>
        <p:spPr>
          <a:xfrm>
            <a:off x="6091079" y="1877775"/>
            <a:ext cx="2233500" cy="6525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accent2"/>
                </a:solidFill>
                <a:latin typeface="Exo"/>
                <a:ea typeface="Exo"/>
                <a:cs typeface="Exo"/>
                <a:sym typeface="Exo"/>
              </a:rPr>
              <a:t>$120</a:t>
            </a:r>
            <a:endParaRPr b="1" sz="3500">
              <a:solidFill>
                <a:schemeClr val="accent2"/>
              </a:solidFill>
              <a:latin typeface="Exo"/>
              <a:ea typeface="Exo"/>
              <a:cs typeface="Exo"/>
              <a:sym typeface="Exo"/>
            </a:endParaRPr>
          </a:p>
        </p:txBody>
      </p:sp>
      <p:sp>
        <p:nvSpPr>
          <p:cNvPr id="3759" name="Google Shape;3759;p54"/>
          <p:cNvSpPr/>
          <p:nvPr/>
        </p:nvSpPr>
        <p:spPr>
          <a:xfrm>
            <a:off x="3544906" y="3740649"/>
            <a:ext cx="20406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Premium</a:t>
            </a:r>
            <a:endParaRPr b="1" sz="1800">
              <a:solidFill>
                <a:schemeClr val="lt1"/>
              </a:solidFill>
              <a:latin typeface="Exo"/>
              <a:ea typeface="Exo"/>
              <a:cs typeface="Exo"/>
              <a:sym typeface="Exo"/>
            </a:endParaRPr>
          </a:p>
        </p:txBody>
      </p:sp>
      <p:sp>
        <p:nvSpPr>
          <p:cNvPr id="3760" name="Google Shape;3760;p54"/>
          <p:cNvSpPr txBox="1"/>
          <p:nvPr/>
        </p:nvSpPr>
        <p:spPr>
          <a:xfrm>
            <a:off x="3448456" y="2478999"/>
            <a:ext cx="2233500" cy="105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Describe your product or your service here</a:t>
            </a:r>
            <a:endParaRPr>
              <a:solidFill>
                <a:schemeClr val="lt1"/>
              </a:solidFill>
              <a:latin typeface="PT Sans"/>
              <a:ea typeface="PT Sans"/>
              <a:cs typeface="PT Sans"/>
              <a:sym typeface="PT Sans"/>
            </a:endParaRPr>
          </a:p>
          <a:p>
            <a:pPr indent="-203200" lvl="0" marL="342900" rtl="0" algn="ctr">
              <a:spcBef>
                <a:spcPts val="1000"/>
              </a:spcBef>
              <a:spcAft>
                <a:spcPts val="0"/>
              </a:spcAft>
              <a:buClr>
                <a:schemeClr val="accent2"/>
              </a:buClr>
              <a:buSzPts val="1400"/>
              <a:buFont typeface="PT Sans"/>
              <a:buChar char="●"/>
            </a:pPr>
            <a:r>
              <a:rPr lang="en">
                <a:solidFill>
                  <a:schemeClr val="lt1"/>
                </a:solidFill>
                <a:latin typeface="PT Sans"/>
                <a:ea typeface="PT Sans"/>
                <a:cs typeface="PT Sans"/>
                <a:sym typeface="PT Sans"/>
              </a:rPr>
              <a:t>Characteristic</a:t>
            </a:r>
            <a:endParaRPr>
              <a:solidFill>
                <a:schemeClr val="lt1"/>
              </a:solidFill>
              <a:latin typeface="PT Sans"/>
              <a:ea typeface="PT Sans"/>
              <a:cs typeface="PT Sans"/>
              <a:sym typeface="PT Sans"/>
            </a:endParaRPr>
          </a:p>
          <a:p>
            <a:pPr indent="-203200" lvl="0" marL="342900" rtl="0" algn="ctr">
              <a:spcBef>
                <a:spcPts val="0"/>
              </a:spcBef>
              <a:spcAft>
                <a:spcPts val="0"/>
              </a:spcAft>
              <a:buClr>
                <a:schemeClr val="accent2"/>
              </a:buClr>
              <a:buSzPts val="1400"/>
              <a:buFont typeface="PT Sans"/>
              <a:buChar char="●"/>
            </a:pPr>
            <a:r>
              <a:rPr lang="en">
                <a:solidFill>
                  <a:schemeClr val="lt1"/>
                </a:solidFill>
                <a:latin typeface="PT Sans"/>
                <a:ea typeface="PT Sans"/>
                <a:cs typeface="PT Sans"/>
                <a:sym typeface="PT Sans"/>
              </a:rPr>
              <a:t>Characteristic</a:t>
            </a:r>
            <a:endParaRPr>
              <a:solidFill>
                <a:schemeClr val="lt1"/>
              </a:solidFill>
              <a:latin typeface="PT Sans"/>
              <a:ea typeface="PT Sans"/>
              <a:cs typeface="PT Sans"/>
              <a:sym typeface="PT Sans"/>
            </a:endParaRPr>
          </a:p>
        </p:txBody>
      </p:sp>
      <p:sp>
        <p:nvSpPr>
          <p:cNvPr id="3761" name="Google Shape;3761;p54"/>
          <p:cNvSpPr txBox="1"/>
          <p:nvPr/>
        </p:nvSpPr>
        <p:spPr>
          <a:xfrm>
            <a:off x="3448456" y="1730800"/>
            <a:ext cx="2233500" cy="6525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accent2"/>
                </a:solidFill>
                <a:latin typeface="Exo"/>
                <a:ea typeface="Exo"/>
                <a:cs typeface="Exo"/>
                <a:sym typeface="Exo"/>
              </a:rPr>
              <a:t>$360</a:t>
            </a:r>
            <a:endParaRPr b="1" sz="3500">
              <a:solidFill>
                <a:schemeClr val="accent2"/>
              </a:solidFill>
              <a:latin typeface="Exo"/>
              <a:ea typeface="Exo"/>
              <a:cs typeface="Exo"/>
              <a:sym typeface="Exo"/>
            </a:endParaRPr>
          </a:p>
        </p:txBody>
      </p:sp>
      <p:grpSp>
        <p:nvGrpSpPr>
          <p:cNvPr id="3762" name="Google Shape;3762;p54"/>
          <p:cNvGrpSpPr/>
          <p:nvPr/>
        </p:nvGrpSpPr>
        <p:grpSpPr>
          <a:xfrm rot="10800000">
            <a:off x="1852639" y="1112103"/>
            <a:ext cx="883262" cy="242091"/>
            <a:chOff x="2300350" y="2601250"/>
            <a:chExt cx="2275275" cy="623625"/>
          </a:xfrm>
        </p:grpSpPr>
        <p:sp>
          <p:nvSpPr>
            <p:cNvPr id="3763" name="Google Shape;3763;p5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9" name="Google Shape;3769;p54"/>
          <p:cNvGrpSpPr/>
          <p:nvPr/>
        </p:nvGrpSpPr>
        <p:grpSpPr>
          <a:xfrm rot="5400000">
            <a:off x="7537775" y="549200"/>
            <a:ext cx="98902" cy="553090"/>
            <a:chOff x="4898850" y="4820550"/>
            <a:chExt cx="98902" cy="553090"/>
          </a:xfrm>
        </p:grpSpPr>
        <p:sp>
          <p:nvSpPr>
            <p:cNvPr id="3770" name="Google Shape;3770;p5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8" name="Shape 3778"/>
        <p:cNvGrpSpPr/>
        <p:nvPr/>
      </p:nvGrpSpPr>
      <p:grpSpPr>
        <a:xfrm>
          <a:off x="0" y="0"/>
          <a:ext cx="0" cy="0"/>
          <a:chOff x="0" y="0"/>
          <a:chExt cx="0" cy="0"/>
        </a:xfrm>
      </p:grpSpPr>
      <p:sp>
        <p:nvSpPr>
          <p:cNvPr id="3779" name="Google Shape;3779;p55"/>
          <p:cNvSpPr/>
          <p:nvPr/>
        </p:nvSpPr>
        <p:spPr>
          <a:xfrm>
            <a:off x="3319776" y="1688275"/>
            <a:ext cx="1016700" cy="1016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5"/>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SALES</a:t>
            </a:r>
            <a:r>
              <a:rPr lang="en">
                <a:solidFill>
                  <a:schemeClr val="accent2"/>
                </a:solidFill>
              </a:rPr>
              <a:t> &amp;</a:t>
            </a:r>
            <a:r>
              <a:rPr lang="en"/>
              <a:t> DISTRIBUTION</a:t>
            </a:r>
            <a:endParaRPr/>
          </a:p>
        </p:txBody>
      </p:sp>
      <p:grpSp>
        <p:nvGrpSpPr>
          <p:cNvPr id="3781" name="Google Shape;3781;p55"/>
          <p:cNvGrpSpPr/>
          <p:nvPr/>
        </p:nvGrpSpPr>
        <p:grpSpPr>
          <a:xfrm>
            <a:off x="791466" y="1735171"/>
            <a:ext cx="2146205" cy="920700"/>
            <a:chOff x="791466" y="1735171"/>
            <a:chExt cx="2146205" cy="920700"/>
          </a:xfrm>
        </p:grpSpPr>
        <p:sp>
          <p:nvSpPr>
            <p:cNvPr id="3782" name="Google Shape;3782;p55"/>
            <p:cNvSpPr/>
            <p:nvPr/>
          </p:nvSpPr>
          <p:spPr>
            <a:xfrm>
              <a:off x="791471" y="1735171"/>
              <a:ext cx="21462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Channel 1</a:t>
              </a:r>
              <a:endParaRPr b="1" sz="1800">
                <a:solidFill>
                  <a:schemeClr val="lt1"/>
                </a:solidFill>
                <a:latin typeface="Exo"/>
                <a:ea typeface="Exo"/>
                <a:cs typeface="Exo"/>
                <a:sym typeface="Exo"/>
              </a:endParaRPr>
            </a:p>
          </p:txBody>
        </p:sp>
        <p:sp>
          <p:nvSpPr>
            <p:cNvPr id="3783" name="Google Shape;3783;p55"/>
            <p:cNvSpPr txBox="1"/>
            <p:nvPr/>
          </p:nvSpPr>
          <p:spPr>
            <a:xfrm>
              <a:off x="791466" y="2194171"/>
              <a:ext cx="21462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Neptune is </a:t>
              </a:r>
              <a:r>
                <a:rPr lang="en">
                  <a:solidFill>
                    <a:schemeClr val="lt1"/>
                  </a:solidFill>
                  <a:latin typeface="PT Sans"/>
                  <a:ea typeface="PT Sans"/>
                  <a:cs typeface="PT Sans"/>
                  <a:sym typeface="PT Sans"/>
                </a:rPr>
                <a:t>the farthest planet from the Sun</a:t>
              </a:r>
              <a:endParaRPr>
                <a:solidFill>
                  <a:schemeClr val="lt1"/>
                </a:solidFill>
                <a:latin typeface="PT Sans"/>
                <a:ea typeface="PT Sans"/>
                <a:cs typeface="PT Sans"/>
                <a:sym typeface="PT Sans"/>
              </a:endParaRPr>
            </a:p>
          </p:txBody>
        </p:sp>
      </p:grpSp>
      <p:grpSp>
        <p:nvGrpSpPr>
          <p:cNvPr id="3784" name="Google Shape;3784;p55"/>
          <p:cNvGrpSpPr/>
          <p:nvPr/>
        </p:nvGrpSpPr>
        <p:grpSpPr>
          <a:xfrm>
            <a:off x="6200861" y="1735171"/>
            <a:ext cx="2146205" cy="920700"/>
            <a:chOff x="6200861" y="1735171"/>
            <a:chExt cx="2146205" cy="920700"/>
          </a:xfrm>
        </p:grpSpPr>
        <p:sp>
          <p:nvSpPr>
            <p:cNvPr id="3785" name="Google Shape;3785;p55"/>
            <p:cNvSpPr/>
            <p:nvPr/>
          </p:nvSpPr>
          <p:spPr>
            <a:xfrm>
              <a:off x="6200867" y="1735171"/>
              <a:ext cx="21462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Channel 2</a:t>
              </a:r>
              <a:endParaRPr b="1" sz="1800">
                <a:solidFill>
                  <a:schemeClr val="lt1"/>
                </a:solidFill>
                <a:latin typeface="Exo"/>
                <a:ea typeface="Exo"/>
                <a:cs typeface="Exo"/>
                <a:sym typeface="Exo"/>
              </a:endParaRPr>
            </a:p>
          </p:txBody>
        </p:sp>
        <p:sp>
          <p:nvSpPr>
            <p:cNvPr id="3786" name="Google Shape;3786;p55"/>
            <p:cNvSpPr txBox="1"/>
            <p:nvPr/>
          </p:nvSpPr>
          <p:spPr>
            <a:xfrm>
              <a:off x="6200861" y="2194171"/>
              <a:ext cx="21462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Jupiter is the biggest planet of them all</a:t>
              </a:r>
              <a:endParaRPr>
                <a:solidFill>
                  <a:schemeClr val="lt1"/>
                </a:solidFill>
                <a:latin typeface="PT Sans"/>
                <a:ea typeface="PT Sans"/>
                <a:cs typeface="PT Sans"/>
                <a:sym typeface="PT Sans"/>
              </a:endParaRPr>
            </a:p>
          </p:txBody>
        </p:sp>
      </p:grpSp>
      <p:grpSp>
        <p:nvGrpSpPr>
          <p:cNvPr id="3787" name="Google Shape;3787;p55"/>
          <p:cNvGrpSpPr/>
          <p:nvPr/>
        </p:nvGrpSpPr>
        <p:grpSpPr>
          <a:xfrm>
            <a:off x="793641" y="3124273"/>
            <a:ext cx="2146205" cy="920700"/>
            <a:chOff x="793641" y="3124273"/>
            <a:chExt cx="2146205" cy="920700"/>
          </a:xfrm>
        </p:grpSpPr>
        <p:sp>
          <p:nvSpPr>
            <p:cNvPr id="3788" name="Google Shape;3788;p55"/>
            <p:cNvSpPr/>
            <p:nvPr/>
          </p:nvSpPr>
          <p:spPr>
            <a:xfrm>
              <a:off x="793646" y="3124273"/>
              <a:ext cx="21462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Channel 3</a:t>
              </a:r>
              <a:endParaRPr b="1" sz="1800">
                <a:solidFill>
                  <a:schemeClr val="lt1"/>
                </a:solidFill>
                <a:latin typeface="Exo"/>
                <a:ea typeface="Exo"/>
                <a:cs typeface="Exo"/>
                <a:sym typeface="Exo"/>
              </a:endParaRPr>
            </a:p>
          </p:txBody>
        </p:sp>
        <p:sp>
          <p:nvSpPr>
            <p:cNvPr id="3789" name="Google Shape;3789;p55"/>
            <p:cNvSpPr txBox="1"/>
            <p:nvPr/>
          </p:nvSpPr>
          <p:spPr>
            <a:xfrm>
              <a:off x="793641" y="3583273"/>
              <a:ext cx="21462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Mercury is the smallest planet of them all</a:t>
              </a:r>
              <a:endParaRPr>
                <a:solidFill>
                  <a:schemeClr val="lt1"/>
                </a:solidFill>
                <a:latin typeface="PT Sans"/>
                <a:ea typeface="PT Sans"/>
                <a:cs typeface="PT Sans"/>
                <a:sym typeface="PT Sans"/>
              </a:endParaRPr>
            </a:p>
          </p:txBody>
        </p:sp>
      </p:grpSp>
      <p:grpSp>
        <p:nvGrpSpPr>
          <p:cNvPr id="3790" name="Google Shape;3790;p55"/>
          <p:cNvGrpSpPr/>
          <p:nvPr/>
        </p:nvGrpSpPr>
        <p:grpSpPr>
          <a:xfrm>
            <a:off x="6203036" y="3124273"/>
            <a:ext cx="2146205" cy="920700"/>
            <a:chOff x="6203036" y="3124273"/>
            <a:chExt cx="2146205" cy="920700"/>
          </a:xfrm>
        </p:grpSpPr>
        <p:sp>
          <p:nvSpPr>
            <p:cNvPr id="3791" name="Google Shape;3791;p55"/>
            <p:cNvSpPr/>
            <p:nvPr/>
          </p:nvSpPr>
          <p:spPr>
            <a:xfrm>
              <a:off x="6203042" y="3124273"/>
              <a:ext cx="21462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Channel 4</a:t>
              </a:r>
              <a:endParaRPr b="1" sz="1800">
                <a:solidFill>
                  <a:schemeClr val="lt1"/>
                </a:solidFill>
                <a:latin typeface="Exo"/>
                <a:ea typeface="Exo"/>
                <a:cs typeface="Exo"/>
                <a:sym typeface="Exo"/>
              </a:endParaRPr>
            </a:p>
          </p:txBody>
        </p:sp>
        <p:sp>
          <p:nvSpPr>
            <p:cNvPr id="3792" name="Google Shape;3792;p55"/>
            <p:cNvSpPr txBox="1"/>
            <p:nvPr/>
          </p:nvSpPr>
          <p:spPr>
            <a:xfrm>
              <a:off x="6203036" y="3583273"/>
              <a:ext cx="21462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Earth is the third planet from the Sun</a:t>
              </a:r>
              <a:endParaRPr>
                <a:solidFill>
                  <a:schemeClr val="lt1"/>
                </a:solidFill>
                <a:latin typeface="PT Sans"/>
                <a:ea typeface="PT Sans"/>
                <a:cs typeface="PT Sans"/>
                <a:sym typeface="PT Sans"/>
              </a:endParaRPr>
            </a:p>
          </p:txBody>
        </p:sp>
      </p:grpSp>
      <p:grpSp>
        <p:nvGrpSpPr>
          <p:cNvPr id="3793" name="Google Shape;3793;p55"/>
          <p:cNvGrpSpPr/>
          <p:nvPr/>
        </p:nvGrpSpPr>
        <p:grpSpPr>
          <a:xfrm>
            <a:off x="3568465" y="1936985"/>
            <a:ext cx="519322" cy="519279"/>
            <a:chOff x="1181536" y="2735942"/>
            <a:chExt cx="417360" cy="417360"/>
          </a:xfrm>
        </p:grpSpPr>
        <p:sp>
          <p:nvSpPr>
            <p:cNvPr id="3794" name="Google Shape;3794;p55"/>
            <p:cNvSpPr/>
            <p:nvPr/>
          </p:nvSpPr>
          <p:spPr>
            <a:xfrm>
              <a:off x="1181536" y="2735942"/>
              <a:ext cx="73277" cy="73277"/>
            </a:xfrm>
            <a:custGeom>
              <a:rect b="b" l="l" r="r" t="t"/>
              <a:pathLst>
                <a:path extrusionOk="0" h="2049" w="2049">
                  <a:moveTo>
                    <a:pt x="1024" y="0"/>
                  </a:moveTo>
                  <a:cubicBezTo>
                    <a:pt x="477" y="0"/>
                    <a:pt x="0" y="477"/>
                    <a:pt x="0" y="1024"/>
                  </a:cubicBezTo>
                  <a:cubicBezTo>
                    <a:pt x="0" y="1596"/>
                    <a:pt x="477" y="2048"/>
                    <a:pt x="1024" y="2048"/>
                  </a:cubicBezTo>
                  <a:cubicBezTo>
                    <a:pt x="1596" y="2048"/>
                    <a:pt x="2048" y="1596"/>
                    <a:pt x="2048" y="1024"/>
                  </a:cubicBezTo>
                  <a:cubicBezTo>
                    <a:pt x="2048" y="477"/>
                    <a:pt x="1596" y="0"/>
                    <a:pt x="10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5"/>
            <p:cNvSpPr/>
            <p:nvPr/>
          </p:nvSpPr>
          <p:spPr>
            <a:xfrm>
              <a:off x="1525619" y="2735942"/>
              <a:ext cx="73277" cy="73277"/>
            </a:xfrm>
            <a:custGeom>
              <a:rect b="b" l="l" r="r" t="t"/>
              <a:pathLst>
                <a:path extrusionOk="0" h="2049" w="2049">
                  <a:moveTo>
                    <a:pt x="1024" y="0"/>
                  </a:moveTo>
                  <a:cubicBezTo>
                    <a:pt x="453" y="0"/>
                    <a:pt x="0" y="477"/>
                    <a:pt x="0" y="1024"/>
                  </a:cubicBezTo>
                  <a:cubicBezTo>
                    <a:pt x="0" y="1596"/>
                    <a:pt x="453" y="2048"/>
                    <a:pt x="1024" y="2048"/>
                  </a:cubicBezTo>
                  <a:cubicBezTo>
                    <a:pt x="1572" y="2048"/>
                    <a:pt x="2048" y="1596"/>
                    <a:pt x="2048" y="1024"/>
                  </a:cubicBezTo>
                  <a:cubicBezTo>
                    <a:pt x="2048" y="477"/>
                    <a:pt x="1572" y="0"/>
                    <a:pt x="10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5"/>
            <p:cNvSpPr/>
            <p:nvPr/>
          </p:nvSpPr>
          <p:spPr>
            <a:xfrm>
              <a:off x="1181536" y="3080024"/>
              <a:ext cx="73277" cy="73277"/>
            </a:xfrm>
            <a:custGeom>
              <a:rect b="b" l="l" r="r" t="t"/>
              <a:pathLst>
                <a:path extrusionOk="0" h="2049" w="2049">
                  <a:moveTo>
                    <a:pt x="1024" y="0"/>
                  </a:moveTo>
                  <a:cubicBezTo>
                    <a:pt x="477" y="0"/>
                    <a:pt x="0" y="453"/>
                    <a:pt x="0" y="1024"/>
                  </a:cubicBezTo>
                  <a:cubicBezTo>
                    <a:pt x="0" y="1572"/>
                    <a:pt x="477" y="2048"/>
                    <a:pt x="1024" y="2048"/>
                  </a:cubicBezTo>
                  <a:cubicBezTo>
                    <a:pt x="1596" y="2048"/>
                    <a:pt x="2048" y="1572"/>
                    <a:pt x="2048" y="1024"/>
                  </a:cubicBezTo>
                  <a:cubicBezTo>
                    <a:pt x="2048" y="453"/>
                    <a:pt x="1596" y="0"/>
                    <a:pt x="10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5"/>
            <p:cNvSpPr/>
            <p:nvPr/>
          </p:nvSpPr>
          <p:spPr>
            <a:xfrm>
              <a:off x="1525619" y="3080024"/>
              <a:ext cx="73277" cy="73277"/>
            </a:xfrm>
            <a:custGeom>
              <a:rect b="b" l="l" r="r" t="t"/>
              <a:pathLst>
                <a:path extrusionOk="0" h="2049" w="2049">
                  <a:moveTo>
                    <a:pt x="1024" y="0"/>
                  </a:moveTo>
                  <a:cubicBezTo>
                    <a:pt x="453" y="0"/>
                    <a:pt x="0" y="453"/>
                    <a:pt x="0" y="1024"/>
                  </a:cubicBezTo>
                  <a:cubicBezTo>
                    <a:pt x="0" y="1572"/>
                    <a:pt x="453" y="2048"/>
                    <a:pt x="1024" y="2048"/>
                  </a:cubicBezTo>
                  <a:cubicBezTo>
                    <a:pt x="1572" y="2048"/>
                    <a:pt x="2048" y="1572"/>
                    <a:pt x="2048" y="1024"/>
                  </a:cubicBezTo>
                  <a:cubicBezTo>
                    <a:pt x="2048" y="453"/>
                    <a:pt x="1572" y="0"/>
                    <a:pt x="10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5"/>
            <p:cNvSpPr/>
            <p:nvPr/>
          </p:nvSpPr>
          <p:spPr>
            <a:xfrm>
              <a:off x="1279493" y="2760619"/>
              <a:ext cx="57935" cy="24748"/>
            </a:xfrm>
            <a:custGeom>
              <a:rect b="b" l="l" r="r" t="t"/>
              <a:pathLst>
                <a:path extrusionOk="0" h="692" w="1620">
                  <a:moveTo>
                    <a:pt x="333" y="1"/>
                  </a:moveTo>
                  <a:cubicBezTo>
                    <a:pt x="167" y="1"/>
                    <a:pt x="0" y="168"/>
                    <a:pt x="0" y="334"/>
                  </a:cubicBezTo>
                  <a:cubicBezTo>
                    <a:pt x="0" y="525"/>
                    <a:pt x="167" y="692"/>
                    <a:pt x="333" y="692"/>
                  </a:cubicBezTo>
                  <a:lnTo>
                    <a:pt x="1262" y="692"/>
                  </a:lnTo>
                  <a:cubicBezTo>
                    <a:pt x="1453" y="692"/>
                    <a:pt x="1619" y="525"/>
                    <a:pt x="1619" y="334"/>
                  </a:cubicBezTo>
                  <a:cubicBezTo>
                    <a:pt x="1619" y="168"/>
                    <a:pt x="1453" y="1"/>
                    <a:pt x="1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5"/>
            <p:cNvSpPr/>
            <p:nvPr/>
          </p:nvSpPr>
          <p:spPr>
            <a:xfrm>
              <a:off x="1443005" y="2760619"/>
              <a:ext cx="57935" cy="24748"/>
            </a:xfrm>
            <a:custGeom>
              <a:rect b="b" l="l" r="r" t="t"/>
              <a:pathLst>
                <a:path extrusionOk="0" h="692" w="1620">
                  <a:moveTo>
                    <a:pt x="358" y="1"/>
                  </a:moveTo>
                  <a:cubicBezTo>
                    <a:pt x="167" y="1"/>
                    <a:pt x="0" y="168"/>
                    <a:pt x="0" y="334"/>
                  </a:cubicBezTo>
                  <a:cubicBezTo>
                    <a:pt x="0" y="525"/>
                    <a:pt x="167" y="692"/>
                    <a:pt x="358" y="692"/>
                  </a:cubicBezTo>
                  <a:lnTo>
                    <a:pt x="1286" y="692"/>
                  </a:lnTo>
                  <a:cubicBezTo>
                    <a:pt x="1453" y="692"/>
                    <a:pt x="1620" y="525"/>
                    <a:pt x="1620" y="334"/>
                  </a:cubicBezTo>
                  <a:cubicBezTo>
                    <a:pt x="1620" y="168"/>
                    <a:pt x="1453" y="1"/>
                    <a:pt x="12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5"/>
            <p:cNvSpPr/>
            <p:nvPr/>
          </p:nvSpPr>
          <p:spPr>
            <a:xfrm>
              <a:off x="1361249" y="2760619"/>
              <a:ext cx="57935" cy="24748"/>
            </a:xfrm>
            <a:custGeom>
              <a:rect b="b" l="l" r="r" t="t"/>
              <a:pathLst>
                <a:path extrusionOk="0" h="692" w="1620">
                  <a:moveTo>
                    <a:pt x="357" y="1"/>
                  </a:moveTo>
                  <a:cubicBezTo>
                    <a:pt x="167" y="1"/>
                    <a:pt x="0" y="168"/>
                    <a:pt x="0" y="334"/>
                  </a:cubicBezTo>
                  <a:cubicBezTo>
                    <a:pt x="0" y="525"/>
                    <a:pt x="167" y="692"/>
                    <a:pt x="357" y="692"/>
                  </a:cubicBezTo>
                  <a:lnTo>
                    <a:pt x="1262" y="692"/>
                  </a:lnTo>
                  <a:cubicBezTo>
                    <a:pt x="1453" y="692"/>
                    <a:pt x="1620" y="525"/>
                    <a:pt x="1620" y="334"/>
                  </a:cubicBezTo>
                  <a:cubicBezTo>
                    <a:pt x="1620" y="168"/>
                    <a:pt x="1453" y="1"/>
                    <a:pt x="1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5"/>
            <p:cNvSpPr/>
            <p:nvPr/>
          </p:nvSpPr>
          <p:spPr>
            <a:xfrm>
              <a:off x="1206213" y="2833863"/>
              <a:ext cx="24748" cy="57971"/>
            </a:xfrm>
            <a:custGeom>
              <a:rect b="b" l="l" r="r" t="t"/>
              <a:pathLst>
                <a:path extrusionOk="0" h="1621" w="692">
                  <a:moveTo>
                    <a:pt x="334" y="1"/>
                  </a:moveTo>
                  <a:cubicBezTo>
                    <a:pt x="168" y="1"/>
                    <a:pt x="1" y="168"/>
                    <a:pt x="1" y="334"/>
                  </a:cubicBezTo>
                  <a:lnTo>
                    <a:pt x="1" y="1263"/>
                  </a:lnTo>
                  <a:cubicBezTo>
                    <a:pt x="1" y="1454"/>
                    <a:pt x="168" y="1620"/>
                    <a:pt x="334" y="1620"/>
                  </a:cubicBezTo>
                  <a:cubicBezTo>
                    <a:pt x="525" y="1620"/>
                    <a:pt x="692" y="1454"/>
                    <a:pt x="692" y="1263"/>
                  </a:cubicBezTo>
                  <a:lnTo>
                    <a:pt x="692" y="334"/>
                  </a:lnTo>
                  <a:cubicBezTo>
                    <a:pt x="692" y="168"/>
                    <a:pt x="525"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5"/>
            <p:cNvSpPr/>
            <p:nvPr/>
          </p:nvSpPr>
          <p:spPr>
            <a:xfrm>
              <a:off x="1206213" y="2997410"/>
              <a:ext cx="24748" cy="57935"/>
            </a:xfrm>
            <a:custGeom>
              <a:rect b="b" l="l" r="r" t="t"/>
              <a:pathLst>
                <a:path extrusionOk="0" h="1620" w="692">
                  <a:moveTo>
                    <a:pt x="334" y="0"/>
                  </a:moveTo>
                  <a:cubicBezTo>
                    <a:pt x="168" y="0"/>
                    <a:pt x="1" y="167"/>
                    <a:pt x="1" y="358"/>
                  </a:cubicBezTo>
                  <a:lnTo>
                    <a:pt x="1" y="1286"/>
                  </a:lnTo>
                  <a:cubicBezTo>
                    <a:pt x="1" y="1453"/>
                    <a:pt x="168" y="1620"/>
                    <a:pt x="334" y="1620"/>
                  </a:cubicBezTo>
                  <a:cubicBezTo>
                    <a:pt x="525" y="1620"/>
                    <a:pt x="692" y="1453"/>
                    <a:pt x="692" y="1286"/>
                  </a:cubicBezTo>
                  <a:lnTo>
                    <a:pt x="692" y="358"/>
                  </a:lnTo>
                  <a:cubicBezTo>
                    <a:pt x="692" y="167"/>
                    <a:pt x="525"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5"/>
            <p:cNvSpPr/>
            <p:nvPr/>
          </p:nvSpPr>
          <p:spPr>
            <a:xfrm>
              <a:off x="1206213" y="2915654"/>
              <a:ext cx="24748" cy="57935"/>
            </a:xfrm>
            <a:custGeom>
              <a:rect b="b" l="l" r="r" t="t"/>
              <a:pathLst>
                <a:path extrusionOk="0" h="1620" w="692">
                  <a:moveTo>
                    <a:pt x="334" y="0"/>
                  </a:moveTo>
                  <a:cubicBezTo>
                    <a:pt x="168" y="0"/>
                    <a:pt x="1" y="167"/>
                    <a:pt x="1" y="357"/>
                  </a:cubicBezTo>
                  <a:lnTo>
                    <a:pt x="1" y="1262"/>
                  </a:lnTo>
                  <a:cubicBezTo>
                    <a:pt x="1" y="1453"/>
                    <a:pt x="168" y="1619"/>
                    <a:pt x="334" y="1619"/>
                  </a:cubicBezTo>
                  <a:cubicBezTo>
                    <a:pt x="525" y="1619"/>
                    <a:pt x="692" y="1453"/>
                    <a:pt x="692" y="1262"/>
                  </a:cubicBezTo>
                  <a:lnTo>
                    <a:pt x="692" y="357"/>
                  </a:lnTo>
                  <a:cubicBezTo>
                    <a:pt x="692" y="167"/>
                    <a:pt x="525"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5"/>
            <p:cNvSpPr/>
            <p:nvPr/>
          </p:nvSpPr>
          <p:spPr>
            <a:xfrm>
              <a:off x="1549473" y="2833863"/>
              <a:ext cx="24712" cy="57971"/>
            </a:xfrm>
            <a:custGeom>
              <a:rect b="b" l="l" r="r" t="t"/>
              <a:pathLst>
                <a:path extrusionOk="0" h="1621" w="691">
                  <a:moveTo>
                    <a:pt x="357" y="1"/>
                  </a:moveTo>
                  <a:cubicBezTo>
                    <a:pt x="167" y="1"/>
                    <a:pt x="0" y="168"/>
                    <a:pt x="0" y="334"/>
                  </a:cubicBezTo>
                  <a:lnTo>
                    <a:pt x="0" y="1263"/>
                  </a:lnTo>
                  <a:cubicBezTo>
                    <a:pt x="0" y="1454"/>
                    <a:pt x="167" y="1620"/>
                    <a:pt x="357" y="1620"/>
                  </a:cubicBezTo>
                  <a:cubicBezTo>
                    <a:pt x="524" y="1620"/>
                    <a:pt x="691" y="1454"/>
                    <a:pt x="691" y="1263"/>
                  </a:cubicBezTo>
                  <a:lnTo>
                    <a:pt x="691" y="334"/>
                  </a:lnTo>
                  <a:cubicBezTo>
                    <a:pt x="691" y="168"/>
                    <a:pt x="524"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5"/>
            <p:cNvSpPr/>
            <p:nvPr/>
          </p:nvSpPr>
          <p:spPr>
            <a:xfrm>
              <a:off x="1549473" y="2997410"/>
              <a:ext cx="24712" cy="57935"/>
            </a:xfrm>
            <a:custGeom>
              <a:rect b="b" l="l" r="r" t="t"/>
              <a:pathLst>
                <a:path extrusionOk="0" h="1620" w="691">
                  <a:moveTo>
                    <a:pt x="357" y="0"/>
                  </a:moveTo>
                  <a:cubicBezTo>
                    <a:pt x="167" y="0"/>
                    <a:pt x="0" y="167"/>
                    <a:pt x="0" y="358"/>
                  </a:cubicBezTo>
                  <a:lnTo>
                    <a:pt x="0" y="1286"/>
                  </a:lnTo>
                  <a:cubicBezTo>
                    <a:pt x="0" y="1453"/>
                    <a:pt x="167" y="1620"/>
                    <a:pt x="357" y="1620"/>
                  </a:cubicBezTo>
                  <a:cubicBezTo>
                    <a:pt x="524" y="1620"/>
                    <a:pt x="691" y="1453"/>
                    <a:pt x="691" y="1286"/>
                  </a:cubicBezTo>
                  <a:lnTo>
                    <a:pt x="691" y="358"/>
                  </a:lnTo>
                  <a:cubicBezTo>
                    <a:pt x="691" y="167"/>
                    <a:pt x="524" y="0"/>
                    <a:pt x="3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5"/>
            <p:cNvSpPr/>
            <p:nvPr/>
          </p:nvSpPr>
          <p:spPr>
            <a:xfrm>
              <a:off x="1549473" y="2915654"/>
              <a:ext cx="24712" cy="57935"/>
            </a:xfrm>
            <a:custGeom>
              <a:rect b="b" l="l" r="r" t="t"/>
              <a:pathLst>
                <a:path extrusionOk="0" h="1620" w="691">
                  <a:moveTo>
                    <a:pt x="357" y="0"/>
                  </a:moveTo>
                  <a:cubicBezTo>
                    <a:pt x="167" y="0"/>
                    <a:pt x="0" y="167"/>
                    <a:pt x="0" y="357"/>
                  </a:cubicBezTo>
                  <a:lnTo>
                    <a:pt x="0" y="1262"/>
                  </a:lnTo>
                  <a:cubicBezTo>
                    <a:pt x="0" y="1453"/>
                    <a:pt x="167" y="1619"/>
                    <a:pt x="357" y="1619"/>
                  </a:cubicBezTo>
                  <a:cubicBezTo>
                    <a:pt x="524" y="1619"/>
                    <a:pt x="691" y="1453"/>
                    <a:pt x="691" y="1262"/>
                  </a:cubicBezTo>
                  <a:lnTo>
                    <a:pt x="691" y="357"/>
                  </a:lnTo>
                  <a:cubicBezTo>
                    <a:pt x="691" y="167"/>
                    <a:pt x="524" y="0"/>
                    <a:pt x="3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5"/>
            <p:cNvSpPr/>
            <p:nvPr/>
          </p:nvSpPr>
          <p:spPr>
            <a:xfrm>
              <a:off x="1279493" y="3103879"/>
              <a:ext cx="57935" cy="24712"/>
            </a:xfrm>
            <a:custGeom>
              <a:rect b="b" l="l" r="r" t="t"/>
              <a:pathLst>
                <a:path extrusionOk="0" h="691" w="1620">
                  <a:moveTo>
                    <a:pt x="333" y="0"/>
                  </a:moveTo>
                  <a:cubicBezTo>
                    <a:pt x="167" y="0"/>
                    <a:pt x="0" y="167"/>
                    <a:pt x="0" y="357"/>
                  </a:cubicBezTo>
                  <a:cubicBezTo>
                    <a:pt x="0" y="524"/>
                    <a:pt x="167" y="691"/>
                    <a:pt x="333" y="691"/>
                  </a:cubicBezTo>
                  <a:lnTo>
                    <a:pt x="1262" y="691"/>
                  </a:lnTo>
                  <a:cubicBezTo>
                    <a:pt x="1453" y="691"/>
                    <a:pt x="1619" y="524"/>
                    <a:pt x="1619" y="357"/>
                  </a:cubicBezTo>
                  <a:cubicBezTo>
                    <a:pt x="1619" y="167"/>
                    <a:pt x="1453" y="0"/>
                    <a:pt x="1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5"/>
            <p:cNvSpPr/>
            <p:nvPr/>
          </p:nvSpPr>
          <p:spPr>
            <a:xfrm>
              <a:off x="1443005" y="3103879"/>
              <a:ext cx="57935" cy="24712"/>
            </a:xfrm>
            <a:custGeom>
              <a:rect b="b" l="l" r="r" t="t"/>
              <a:pathLst>
                <a:path extrusionOk="0" h="691" w="1620">
                  <a:moveTo>
                    <a:pt x="358" y="0"/>
                  </a:moveTo>
                  <a:cubicBezTo>
                    <a:pt x="167" y="0"/>
                    <a:pt x="0" y="167"/>
                    <a:pt x="0" y="357"/>
                  </a:cubicBezTo>
                  <a:cubicBezTo>
                    <a:pt x="0" y="524"/>
                    <a:pt x="167" y="691"/>
                    <a:pt x="358" y="691"/>
                  </a:cubicBezTo>
                  <a:lnTo>
                    <a:pt x="1286" y="691"/>
                  </a:lnTo>
                  <a:cubicBezTo>
                    <a:pt x="1453" y="691"/>
                    <a:pt x="1620" y="524"/>
                    <a:pt x="1620" y="357"/>
                  </a:cubicBezTo>
                  <a:cubicBezTo>
                    <a:pt x="1620" y="167"/>
                    <a:pt x="1453" y="0"/>
                    <a:pt x="12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5"/>
            <p:cNvSpPr/>
            <p:nvPr/>
          </p:nvSpPr>
          <p:spPr>
            <a:xfrm>
              <a:off x="1361249" y="3103879"/>
              <a:ext cx="57935" cy="24712"/>
            </a:xfrm>
            <a:custGeom>
              <a:rect b="b" l="l" r="r" t="t"/>
              <a:pathLst>
                <a:path extrusionOk="0" h="691" w="1620">
                  <a:moveTo>
                    <a:pt x="357" y="0"/>
                  </a:moveTo>
                  <a:cubicBezTo>
                    <a:pt x="167" y="0"/>
                    <a:pt x="0" y="167"/>
                    <a:pt x="0" y="357"/>
                  </a:cubicBezTo>
                  <a:cubicBezTo>
                    <a:pt x="0" y="524"/>
                    <a:pt x="167" y="691"/>
                    <a:pt x="357" y="691"/>
                  </a:cubicBezTo>
                  <a:lnTo>
                    <a:pt x="1262" y="691"/>
                  </a:lnTo>
                  <a:cubicBezTo>
                    <a:pt x="1453" y="691"/>
                    <a:pt x="1620" y="524"/>
                    <a:pt x="1620" y="357"/>
                  </a:cubicBezTo>
                  <a:cubicBezTo>
                    <a:pt x="1620" y="167"/>
                    <a:pt x="1453" y="0"/>
                    <a:pt x="1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5"/>
            <p:cNvSpPr/>
            <p:nvPr/>
          </p:nvSpPr>
          <p:spPr>
            <a:xfrm>
              <a:off x="1360390" y="2996552"/>
              <a:ext cx="59652" cy="80287"/>
            </a:xfrm>
            <a:custGeom>
              <a:rect b="b" l="l" r="r" t="t"/>
              <a:pathLst>
                <a:path extrusionOk="0" h="2245" w="1668">
                  <a:moveTo>
                    <a:pt x="0" y="0"/>
                  </a:moveTo>
                  <a:cubicBezTo>
                    <a:pt x="72" y="596"/>
                    <a:pt x="286" y="1787"/>
                    <a:pt x="691" y="2191"/>
                  </a:cubicBezTo>
                  <a:cubicBezTo>
                    <a:pt x="727" y="2227"/>
                    <a:pt x="780" y="2245"/>
                    <a:pt x="834" y="2245"/>
                  </a:cubicBezTo>
                  <a:cubicBezTo>
                    <a:pt x="888" y="2245"/>
                    <a:pt x="941" y="2227"/>
                    <a:pt x="977" y="2191"/>
                  </a:cubicBezTo>
                  <a:cubicBezTo>
                    <a:pt x="1382" y="1787"/>
                    <a:pt x="1596" y="596"/>
                    <a:pt x="16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5"/>
            <p:cNvSpPr/>
            <p:nvPr/>
          </p:nvSpPr>
          <p:spPr>
            <a:xfrm>
              <a:off x="1425981" y="2996552"/>
              <a:ext cx="86045" cy="75817"/>
            </a:xfrm>
            <a:custGeom>
              <a:rect b="b" l="l" r="r" t="t"/>
              <a:pathLst>
                <a:path extrusionOk="0" h="2120" w="2406">
                  <a:moveTo>
                    <a:pt x="524" y="0"/>
                  </a:moveTo>
                  <a:cubicBezTo>
                    <a:pt x="476" y="572"/>
                    <a:pt x="357" y="1096"/>
                    <a:pt x="214" y="1525"/>
                  </a:cubicBezTo>
                  <a:cubicBezTo>
                    <a:pt x="143" y="1763"/>
                    <a:pt x="72" y="1953"/>
                    <a:pt x="0" y="2120"/>
                  </a:cubicBezTo>
                  <a:cubicBezTo>
                    <a:pt x="1072" y="1810"/>
                    <a:pt x="1977" y="1024"/>
                    <a:pt x="24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5"/>
            <p:cNvSpPr/>
            <p:nvPr/>
          </p:nvSpPr>
          <p:spPr>
            <a:xfrm>
              <a:off x="1268406" y="2996552"/>
              <a:ext cx="86045" cy="75817"/>
            </a:xfrm>
            <a:custGeom>
              <a:rect b="b" l="l" r="r" t="t"/>
              <a:pathLst>
                <a:path extrusionOk="0" h="2120" w="2406">
                  <a:moveTo>
                    <a:pt x="0" y="0"/>
                  </a:moveTo>
                  <a:cubicBezTo>
                    <a:pt x="429" y="1024"/>
                    <a:pt x="1334" y="1810"/>
                    <a:pt x="2406" y="2120"/>
                  </a:cubicBezTo>
                  <a:cubicBezTo>
                    <a:pt x="2334" y="1953"/>
                    <a:pt x="2263" y="1763"/>
                    <a:pt x="2191" y="1525"/>
                  </a:cubicBezTo>
                  <a:cubicBezTo>
                    <a:pt x="2048" y="1096"/>
                    <a:pt x="1929" y="572"/>
                    <a:pt x="18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5"/>
            <p:cNvSpPr/>
            <p:nvPr/>
          </p:nvSpPr>
          <p:spPr>
            <a:xfrm>
              <a:off x="1268406" y="2816839"/>
              <a:ext cx="86045" cy="75852"/>
            </a:xfrm>
            <a:custGeom>
              <a:rect b="b" l="l" r="r" t="t"/>
              <a:pathLst>
                <a:path extrusionOk="0" h="2121" w="2406">
                  <a:moveTo>
                    <a:pt x="2406" y="1"/>
                  </a:moveTo>
                  <a:cubicBezTo>
                    <a:pt x="1310" y="310"/>
                    <a:pt x="429" y="1096"/>
                    <a:pt x="0" y="2120"/>
                  </a:cubicBezTo>
                  <a:lnTo>
                    <a:pt x="1882" y="2120"/>
                  </a:lnTo>
                  <a:cubicBezTo>
                    <a:pt x="1953" y="1453"/>
                    <a:pt x="2120" y="620"/>
                    <a:pt x="24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5"/>
            <p:cNvSpPr/>
            <p:nvPr/>
          </p:nvSpPr>
          <p:spPr>
            <a:xfrm>
              <a:off x="1360390" y="2812369"/>
              <a:ext cx="59652" cy="80323"/>
            </a:xfrm>
            <a:custGeom>
              <a:rect b="b" l="l" r="r" t="t"/>
              <a:pathLst>
                <a:path extrusionOk="0" h="2246" w="1668">
                  <a:moveTo>
                    <a:pt x="834" y="1"/>
                  </a:moveTo>
                  <a:cubicBezTo>
                    <a:pt x="780" y="1"/>
                    <a:pt x="727" y="18"/>
                    <a:pt x="691" y="54"/>
                  </a:cubicBezTo>
                  <a:cubicBezTo>
                    <a:pt x="286" y="459"/>
                    <a:pt x="72" y="1650"/>
                    <a:pt x="0" y="2245"/>
                  </a:cubicBezTo>
                  <a:lnTo>
                    <a:pt x="1667" y="2245"/>
                  </a:lnTo>
                  <a:cubicBezTo>
                    <a:pt x="1596" y="1650"/>
                    <a:pt x="1382" y="459"/>
                    <a:pt x="977" y="54"/>
                  </a:cubicBezTo>
                  <a:cubicBezTo>
                    <a:pt x="941" y="18"/>
                    <a:pt x="888" y="1"/>
                    <a:pt x="8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5"/>
            <p:cNvSpPr/>
            <p:nvPr/>
          </p:nvSpPr>
          <p:spPr>
            <a:xfrm>
              <a:off x="1425981" y="2816839"/>
              <a:ext cx="86045" cy="75852"/>
            </a:xfrm>
            <a:custGeom>
              <a:rect b="b" l="l" r="r" t="t"/>
              <a:pathLst>
                <a:path extrusionOk="0" h="2121" w="2406">
                  <a:moveTo>
                    <a:pt x="0" y="1"/>
                  </a:moveTo>
                  <a:cubicBezTo>
                    <a:pt x="286" y="620"/>
                    <a:pt x="453" y="1430"/>
                    <a:pt x="524" y="2120"/>
                  </a:cubicBezTo>
                  <a:lnTo>
                    <a:pt x="2405" y="2120"/>
                  </a:lnTo>
                  <a:cubicBezTo>
                    <a:pt x="1977" y="1096"/>
                    <a:pt x="1096" y="310"/>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5"/>
            <p:cNvSpPr/>
            <p:nvPr/>
          </p:nvSpPr>
          <p:spPr>
            <a:xfrm>
              <a:off x="1256497" y="2916477"/>
              <a:ext cx="76675" cy="56254"/>
            </a:xfrm>
            <a:custGeom>
              <a:rect b="b" l="l" r="r" t="t"/>
              <a:pathLst>
                <a:path extrusionOk="0" h="1573" w="2144">
                  <a:moveTo>
                    <a:pt x="119" y="1"/>
                  </a:moveTo>
                  <a:cubicBezTo>
                    <a:pt x="0" y="501"/>
                    <a:pt x="0" y="1049"/>
                    <a:pt x="119" y="1573"/>
                  </a:cubicBezTo>
                  <a:lnTo>
                    <a:pt x="2143" y="1573"/>
                  </a:lnTo>
                  <a:cubicBezTo>
                    <a:pt x="2120" y="1049"/>
                    <a:pt x="2120" y="501"/>
                    <a:pt x="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5"/>
            <p:cNvSpPr/>
            <p:nvPr/>
          </p:nvSpPr>
          <p:spPr>
            <a:xfrm>
              <a:off x="1447260" y="2916477"/>
              <a:ext cx="76675" cy="56254"/>
            </a:xfrm>
            <a:custGeom>
              <a:rect b="b" l="l" r="r" t="t"/>
              <a:pathLst>
                <a:path extrusionOk="0" h="1573" w="2144">
                  <a:moveTo>
                    <a:pt x="0" y="1"/>
                  </a:moveTo>
                  <a:cubicBezTo>
                    <a:pt x="24" y="501"/>
                    <a:pt x="24" y="1049"/>
                    <a:pt x="0" y="1573"/>
                  </a:cubicBezTo>
                  <a:lnTo>
                    <a:pt x="2025" y="1573"/>
                  </a:lnTo>
                  <a:cubicBezTo>
                    <a:pt x="2144" y="1049"/>
                    <a:pt x="2144" y="501"/>
                    <a:pt x="20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5"/>
            <p:cNvSpPr/>
            <p:nvPr/>
          </p:nvSpPr>
          <p:spPr>
            <a:xfrm>
              <a:off x="1356993" y="2916477"/>
              <a:ext cx="66447" cy="56254"/>
            </a:xfrm>
            <a:custGeom>
              <a:rect b="b" l="l" r="r" t="t"/>
              <a:pathLst>
                <a:path extrusionOk="0" h="1573" w="1858">
                  <a:moveTo>
                    <a:pt x="24" y="1"/>
                  </a:moveTo>
                  <a:cubicBezTo>
                    <a:pt x="0" y="525"/>
                    <a:pt x="0" y="1073"/>
                    <a:pt x="24" y="1573"/>
                  </a:cubicBezTo>
                  <a:lnTo>
                    <a:pt x="1834" y="1573"/>
                  </a:lnTo>
                  <a:cubicBezTo>
                    <a:pt x="1858" y="1073"/>
                    <a:pt x="1858" y="525"/>
                    <a:pt x="18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9" name="Google Shape;3819;p55"/>
          <p:cNvSpPr/>
          <p:nvPr/>
        </p:nvSpPr>
        <p:spPr>
          <a:xfrm>
            <a:off x="4806488" y="1688275"/>
            <a:ext cx="1016700" cy="1016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5"/>
          <p:cNvSpPr/>
          <p:nvPr/>
        </p:nvSpPr>
        <p:spPr>
          <a:xfrm>
            <a:off x="3319776" y="3076287"/>
            <a:ext cx="1016700" cy="1016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5"/>
          <p:cNvSpPr/>
          <p:nvPr/>
        </p:nvSpPr>
        <p:spPr>
          <a:xfrm>
            <a:off x="4806488" y="3076287"/>
            <a:ext cx="1016700" cy="1016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22" name="Google Shape;3822;p55"/>
          <p:cNvCxnSpPr>
            <a:stCxn id="3819" idx="4"/>
            <a:endCxn id="3820" idx="0"/>
          </p:cNvCxnSpPr>
          <p:nvPr/>
        </p:nvCxnSpPr>
        <p:spPr>
          <a:xfrm rot="5400000">
            <a:off x="4385738" y="2147275"/>
            <a:ext cx="371400" cy="1486800"/>
          </a:xfrm>
          <a:prstGeom prst="bentConnector3">
            <a:avLst>
              <a:gd fmla="val 49988" name="adj1"/>
            </a:avLst>
          </a:prstGeom>
          <a:noFill/>
          <a:ln cap="flat" cmpd="sng" w="19050">
            <a:solidFill>
              <a:schemeClr val="accent2"/>
            </a:solidFill>
            <a:prstDash val="solid"/>
            <a:round/>
            <a:headEnd len="med" w="med" type="none"/>
            <a:tailEnd len="med" w="med" type="none"/>
          </a:ln>
        </p:spPr>
      </p:cxnSp>
      <p:cxnSp>
        <p:nvCxnSpPr>
          <p:cNvPr id="3823" name="Google Shape;3823;p55"/>
          <p:cNvCxnSpPr>
            <a:stCxn id="3779" idx="6"/>
            <a:endCxn id="3819" idx="2"/>
          </p:cNvCxnSpPr>
          <p:nvPr/>
        </p:nvCxnSpPr>
        <p:spPr>
          <a:xfrm>
            <a:off x="4336476" y="2196625"/>
            <a:ext cx="470100" cy="0"/>
          </a:xfrm>
          <a:prstGeom prst="straightConnector1">
            <a:avLst/>
          </a:prstGeom>
          <a:noFill/>
          <a:ln cap="flat" cmpd="sng" w="19050">
            <a:solidFill>
              <a:schemeClr val="accent2"/>
            </a:solidFill>
            <a:prstDash val="solid"/>
            <a:round/>
            <a:headEnd len="med" w="med" type="none"/>
            <a:tailEnd len="med" w="med" type="none"/>
          </a:ln>
        </p:spPr>
      </p:cxnSp>
      <p:cxnSp>
        <p:nvCxnSpPr>
          <p:cNvPr id="3824" name="Google Shape;3824;p55"/>
          <p:cNvCxnSpPr>
            <a:stCxn id="3820" idx="6"/>
            <a:endCxn id="3821" idx="2"/>
          </p:cNvCxnSpPr>
          <p:nvPr/>
        </p:nvCxnSpPr>
        <p:spPr>
          <a:xfrm>
            <a:off x="4336476" y="3584637"/>
            <a:ext cx="470100" cy="0"/>
          </a:xfrm>
          <a:prstGeom prst="straightConnector1">
            <a:avLst/>
          </a:prstGeom>
          <a:noFill/>
          <a:ln cap="flat" cmpd="sng" w="19050">
            <a:solidFill>
              <a:schemeClr val="accent2"/>
            </a:solidFill>
            <a:prstDash val="solid"/>
            <a:round/>
            <a:headEnd len="med" w="med" type="none"/>
            <a:tailEnd len="med" w="med" type="none"/>
          </a:ln>
        </p:spPr>
      </p:cxnSp>
      <p:grpSp>
        <p:nvGrpSpPr>
          <p:cNvPr id="3825" name="Google Shape;3825;p55"/>
          <p:cNvGrpSpPr/>
          <p:nvPr/>
        </p:nvGrpSpPr>
        <p:grpSpPr>
          <a:xfrm>
            <a:off x="5055181" y="3324036"/>
            <a:ext cx="519315" cy="521201"/>
            <a:chOff x="5440856" y="4131871"/>
            <a:chExt cx="417355" cy="372180"/>
          </a:xfrm>
        </p:grpSpPr>
        <p:sp>
          <p:nvSpPr>
            <p:cNvPr id="3826" name="Google Shape;3826;p55"/>
            <p:cNvSpPr/>
            <p:nvPr/>
          </p:nvSpPr>
          <p:spPr>
            <a:xfrm>
              <a:off x="5440856" y="4131871"/>
              <a:ext cx="286207" cy="372180"/>
            </a:xfrm>
            <a:custGeom>
              <a:rect b="b" l="l" r="r" t="t"/>
              <a:pathLst>
                <a:path extrusionOk="0" h="10407" w="8003">
                  <a:moveTo>
                    <a:pt x="3549" y="2143"/>
                  </a:moveTo>
                  <a:cubicBezTo>
                    <a:pt x="3716" y="2143"/>
                    <a:pt x="3882" y="2286"/>
                    <a:pt x="3882" y="2477"/>
                  </a:cubicBezTo>
                  <a:cubicBezTo>
                    <a:pt x="3882" y="2667"/>
                    <a:pt x="3716" y="2810"/>
                    <a:pt x="3549" y="2810"/>
                  </a:cubicBezTo>
                  <a:lnTo>
                    <a:pt x="1382" y="2810"/>
                  </a:lnTo>
                  <a:cubicBezTo>
                    <a:pt x="1191" y="2810"/>
                    <a:pt x="1025" y="2667"/>
                    <a:pt x="1025" y="2477"/>
                  </a:cubicBezTo>
                  <a:cubicBezTo>
                    <a:pt x="1025" y="2286"/>
                    <a:pt x="1191" y="2143"/>
                    <a:pt x="1382" y="2143"/>
                  </a:cubicBezTo>
                  <a:close/>
                  <a:moveTo>
                    <a:pt x="3549" y="3501"/>
                  </a:moveTo>
                  <a:cubicBezTo>
                    <a:pt x="3716" y="3501"/>
                    <a:pt x="3882" y="3644"/>
                    <a:pt x="3882" y="3834"/>
                  </a:cubicBezTo>
                  <a:cubicBezTo>
                    <a:pt x="3882" y="4025"/>
                    <a:pt x="3716" y="4191"/>
                    <a:pt x="3549" y="4191"/>
                  </a:cubicBezTo>
                  <a:lnTo>
                    <a:pt x="1382" y="4191"/>
                  </a:lnTo>
                  <a:cubicBezTo>
                    <a:pt x="1191" y="4191"/>
                    <a:pt x="1025" y="4025"/>
                    <a:pt x="1025" y="3834"/>
                  </a:cubicBezTo>
                  <a:cubicBezTo>
                    <a:pt x="1025" y="3644"/>
                    <a:pt x="1191" y="3501"/>
                    <a:pt x="1382" y="3501"/>
                  </a:cubicBezTo>
                  <a:close/>
                  <a:moveTo>
                    <a:pt x="3549" y="4858"/>
                  </a:moveTo>
                  <a:cubicBezTo>
                    <a:pt x="3716" y="4858"/>
                    <a:pt x="3882" y="5025"/>
                    <a:pt x="3882" y="5215"/>
                  </a:cubicBezTo>
                  <a:cubicBezTo>
                    <a:pt x="3882" y="5382"/>
                    <a:pt x="3716" y="5549"/>
                    <a:pt x="3549" y="5549"/>
                  </a:cubicBezTo>
                  <a:lnTo>
                    <a:pt x="1382" y="5549"/>
                  </a:lnTo>
                  <a:cubicBezTo>
                    <a:pt x="1191" y="5549"/>
                    <a:pt x="1025" y="5382"/>
                    <a:pt x="1025" y="5215"/>
                  </a:cubicBezTo>
                  <a:cubicBezTo>
                    <a:pt x="1025" y="5025"/>
                    <a:pt x="1191" y="4858"/>
                    <a:pt x="1382" y="4858"/>
                  </a:cubicBezTo>
                  <a:close/>
                  <a:moveTo>
                    <a:pt x="3549" y="6216"/>
                  </a:moveTo>
                  <a:cubicBezTo>
                    <a:pt x="3716" y="6216"/>
                    <a:pt x="3882" y="6382"/>
                    <a:pt x="3882" y="6573"/>
                  </a:cubicBezTo>
                  <a:cubicBezTo>
                    <a:pt x="3882" y="6763"/>
                    <a:pt x="3716" y="6906"/>
                    <a:pt x="3549" y="6906"/>
                  </a:cubicBezTo>
                  <a:lnTo>
                    <a:pt x="1382" y="6906"/>
                  </a:lnTo>
                  <a:cubicBezTo>
                    <a:pt x="1191" y="6906"/>
                    <a:pt x="1025" y="6763"/>
                    <a:pt x="1025" y="6573"/>
                  </a:cubicBezTo>
                  <a:cubicBezTo>
                    <a:pt x="1025" y="6382"/>
                    <a:pt x="1191" y="6216"/>
                    <a:pt x="1382" y="6216"/>
                  </a:cubicBezTo>
                  <a:close/>
                  <a:moveTo>
                    <a:pt x="3549" y="7597"/>
                  </a:moveTo>
                  <a:cubicBezTo>
                    <a:pt x="3716" y="7597"/>
                    <a:pt x="3882" y="7740"/>
                    <a:pt x="3882" y="7930"/>
                  </a:cubicBezTo>
                  <a:cubicBezTo>
                    <a:pt x="3882" y="8121"/>
                    <a:pt x="3716" y="8264"/>
                    <a:pt x="3549" y="8264"/>
                  </a:cubicBezTo>
                  <a:lnTo>
                    <a:pt x="1382" y="8264"/>
                  </a:lnTo>
                  <a:cubicBezTo>
                    <a:pt x="1191" y="8264"/>
                    <a:pt x="1025" y="8121"/>
                    <a:pt x="1025" y="7930"/>
                  </a:cubicBezTo>
                  <a:cubicBezTo>
                    <a:pt x="1025" y="7740"/>
                    <a:pt x="1191" y="7597"/>
                    <a:pt x="1382" y="7597"/>
                  </a:cubicBezTo>
                  <a:close/>
                  <a:moveTo>
                    <a:pt x="334" y="0"/>
                  </a:moveTo>
                  <a:cubicBezTo>
                    <a:pt x="143" y="0"/>
                    <a:pt x="1" y="167"/>
                    <a:pt x="1" y="357"/>
                  </a:cubicBezTo>
                  <a:lnTo>
                    <a:pt x="1" y="10050"/>
                  </a:lnTo>
                  <a:cubicBezTo>
                    <a:pt x="1" y="10240"/>
                    <a:pt x="143" y="10383"/>
                    <a:pt x="334" y="10383"/>
                  </a:cubicBezTo>
                  <a:lnTo>
                    <a:pt x="7645" y="10407"/>
                  </a:lnTo>
                  <a:cubicBezTo>
                    <a:pt x="7836" y="10407"/>
                    <a:pt x="8002" y="10240"/>
                    <a:pt x="8002" y="10050"/>
                  </a:cubicBezTo>
                  <a:lnTo>
                    <a:pt x="8002" y="8168"/>
                  </a:lnTo>
                  <a:lnTo>
                    <a:pt x="5930" y="8168"/>
                  </a:lnTo>
                  <a:cubicBezTo>
                    <a:pt x="5359" y="8168"/>
                    <a:pt x="4906" y="7692"/>
                    <a:pt x="4906" y="7144"/>
                  </a:cubicBezTo>
                  <a:lnTo>
                    <a:pt x="4906" y="5311"/>
                  </a:lnTo>
                  <a:cubicBezTo>
                    <a:pt x="4906" y="4763"/>
                    <a:pt x="5359" y="4287"/>
                    <a:pt x="5930" y="4287"/>
                  </a:cubicBezTo>
                  <a:lnTo>
                    <a:pt x="8002" y="4287"/>
                  </a:lnTo>
                  <a:lnTo>
                    <a:pt x="8002" y="3215"/>
                  </a:lnTo>
                  <a:lnTo>
                    <a:pt x="5121" y="3215"/>
                  </a:lnTo>
                  <a:cubicBezTo>
                    <a:pt x="4954" y="3215"/>
                    <a:pt x="4787" y="3072"/>
                    <a:pt x="4787" y="2882"/>
                  </a:cubicBezTo>
                  <a:lnTo>
                    <a:pt x="4787" y="24"/>
                  </a:lnTo>
                  <a:lnTo>
                    <a:pt x="3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5"/>
            <p:cNvSpPr/>
            <p:nvPr/>
          </p:nvSpPr>
          <p:spPr>
            <a:xfrm>
              <a:off x="5636734" y="4132693"/>
              <a:ext cx="90336" cy="89478"/>
            </a:xfrm>
            <a:custGeom>
              <a:rect b="b" l="l" r="r" t="t"/>
              <a:pathLst>
                <a:path extrusionOk="0" h="2502" w="2526">
                  <a:moveTo>
                    <a:pt x="1" y="1"/>
                  </a:moveTo>
                  <a:lnTo>
                    <a:pt x="1" y="2501"/>
                  </a:lnTo>
                  <a:lnTo>
                    <a:pt x="2525" y="2501"/>
                  </a:lnTo>
                  <a:cubicBezTo>
                    <a:pt x="2525" y="2430"/>
                    <a:pt x="2478" y="2335"/>
                    <a:pt x="2406" y="2263"/>
                  </a:cubicBezTo>
                  <a:lnTo>
                    <a:pt x="239" y="96"/>
                  </a:lnTo>
                  <a:cubicBezTo>
                    <a:pt x="168" y="25"/>
                    <a:pt x="96"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5"/>
            <p:cNvSpPr/>
            <p:nvPr/>
          </p:nvSpPr>
          <p:spPr>
            <a:xfrm>
              <a:off x="5641026" y="4271850"/>
              <a:ext cx="217186" cy="165473"/>
            </a:xfrm>
            <a:custGeom>
              <a:rect b="b" l="l" r="r" t="t"/>
              <a:pathLst>
                <a:path extrusionOk="0" h="4627" w="6073">
                  <a:moveTo>
                    <a:pt x="3537" y="1"/>
                  </a:moveTo>
                  <a:cubicBezTo>
                    <a:pt x="3361" y="1"/>
                    <a:pt x="3191" y="135"/>
                    <a:pt x="3191" y="349"/>
                  </a:cubicBezTo>
                  <a:lnTo>
                    <a:pt x="3191" y="1063"/>
                  </a:lnTo>
                  <a:lnTo>
                    <a:pt x="333" y="1063"/>
                  </a:lnTo>
                  <a:cubicBezTo>
                    <a:pt x="143" y="1063"/>
                    <a:pt x="0" y="1206"/>
                    <a:pt x="0" y="1397"/>
                  </a:cubicBezTo>
                  <a:lnTo>
                    <a:pt x="0" y="3230"/>
                  </a:lnTo>
                  <a:cubicBezTo>
                    <a:pt x="0" y="3421"/>
                    <a:pt x="143" y="3564"/>
                    <a:pt x="333" y="3564"/>
                  </a:cubicBezTo>
                  <a:lnTo>
                    <a:pt x="3191" y="3564"/>
                  </a:lnTo>
                  <a:lnTo>
                    <a:pt x="3191" y="4278"/>
                  </a:lnTo>
                  <a:cubicBezTo>
                    <a:pt x="3191" y="4492"/>
                    <a:pt x="3361" y="4626"/>
                    <a:pt x="3537" y="4626"/>
                  </a:cubicBezTo>
                  <a:cubicBezTo>
                    <a:pt x="3616" y="4626"/>
                    <a:pt x="3696" y="4599"/>
                    <a:pt x="3763" y="4540"/>
                  </a:cubicBezTo>
                  <a:lnTo>
                    <a:pt x="5930" y="2564"/>
                  </a:lnTo>
                  <a:cubicBezTo>
                    <a:pt x="6073" y="2421"/>
                    <a:pt x="6073" y="2206"/>
                    <a:pt x="5930" y="2063"/>
                  </a:cubicBezTo>
                  <a:lnTo>
                    <a:pt x="3763" y="87"/>
                  </a:lnTo>
                  <a:cubicBezTo>
                    <a:pt x="3696" y="28"/>
                    <a:pt x="3616" y="1"/>
                    <a:pt x="35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55"/>
          <p:cNvGrpSpPr/>
          <p:nvPr/>
        </p:nvGrpSpPr>
        <p:grpSpPr>
          <a:xfrm>
            <a:off x="5055184" y="1936028"/>
            <a:ext cx="519308" cy="521194"/>
            <a:chOff x="5449368" y="1437970"/>
            <a:chExt cx="398609" cy="415858"/>
          </a:xfrm>
        </p:grpSpPr>
        <p:sp>
          <p:nvSpPr>
            <p:cNvPr id="3830" name="Google Shape;3830;p55"/>
            <p:cNvSpPr/>
            <p:nvPr/>
          </p:nvSpPr>
          <p:spPr>
            <a:xfrm>
              <a:off x="5449368" y="1437970"/>
              <a:ext cx="229130" cy="40054"/>
            </a:xfrm>
            <a:custGeom>
              <a:rect b="b" l="l" r="r" t="t"/>
              <a:pathLst>
                <a:path extrusionOk="0" h="1120" w="6407">
                  <a:moveTo>
                    <a:pt x="334" y="0"/>
                  </a:moveTo>
                  <a:cubicBezTo>
                    <a:pt x="144" y="0"/>
                    <a:pt x="1" y="143"/>
                    <a:pt x="1" y="334"/>
                  </a:cubicBezTo>
                  <a:lnTo>
                    <a:pt x="1" y="1119"/>
                  </a:lnTo>
                  <a:lnTo>
                    <a:pt x="6407" y="1119"/>
                  </a:lnTo>
                  <a:lnTo>
                    <a:pt x="5788" y="143"/>
                  </a:lnTo>
                  <a:cubicBezTo>
                    <a:pt x="5740" y="72"/>
                    <a:pt x="5645" y="24"/>
                    <a:pt x="55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5"/>
            <p:cNvSpPr/>
            <p:nvPr/>
          </p:nvSpPr>
          <p:spPr>
            <a:xfrm>
              <a:off x="5449368" y="1502702"/>
              <a:ext cx="398609" cy="269149"/>
            </a:xfrm>
            <a:custGeom>
              <a:rect b="b" l="l" r="r" t="t"/>
              <a:pathLst>
                <a:path extrusionOk="0" h="7526" w="11146">
                  <a:moveTo>
                    <a:pt x="1" y="0"/>
                  </a:moveTo>
                  <a:lnTo>
                    <a:pt x="1" y="7192"/>
                  </a:lnTo>
                  <a:cubicBezTo>
                    <a:pt x="1" y="7383"/>
                    <a:pt x="144" y="7525"/>
                    <a:pt x="334" y="7525"/>
                  </a:cubicBezTo>
                  <a:lnTo>
                    <a:pt x="1430" y="7525"/>
                  </a:lnTo>
                  <a:cubicBezTo>
                    <a:pt x="1263" y="7073"/>
                    <a:pt x="1191" y="6597"/>
                    <a:pt x="1191" y="6120"/>
                  </a:cubicBezTo>
                  <a:cubicBezTo>
                    <a:pt x="1191" y="3691"/>
                    <a:pt x="3144" y="1739"/>
                    <a:pt x="5573" y="1739"/>
                  </a:cubicBezTo>
                  <a:cubicBezTo>
                    <a:pt x="8002" y="1739"/>
                    <a:pt x="9955" y="3691"/>
                    <a:pt x="9955" y="6120"/>
                  </a:cubicBezTo>
                  <a:cubicBezTo>
                    <a:pt x="9955" y="6597"/>
                    <a:pt x="9884" y="7073"/>
                    <a:pt x="9717" y="7525"/>
                  </a:cubicBezTo>
                  <a:lnTo>
                    <a:pt x="10813" y="7525"/>
                  </a:lnTo>
                  <a:cubicBezTo>
                    <a:pt x="11003" y="7525"/>
                    <a:pt x="11146" y="7383"/>
                    <a:pt x="11146" y="7192"/>
                  </a:cubicBezTo>
                  <a:lnTo>
                    <a:pt x="11146" y="333"/>
                  </a:lnTo>
                  <a:cubicBezTo>
                    <a:pt x="11146" y="143"/>
                    <a:pt x="11003" y="0"/>
                    <a:pt x="108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5"/>
            <p:cNvSpPr/>
            <p:nvPr/>
          </p:nvSpPr>
          <p:spPr>
            <a:xfrm>
              <a:off x="5618852" y="1773541"/>
              <a:ext cx="59652" cy="80287"/>
            </a:xfrm>
            <a:custGeom>
              <a:rect b="b" l="l" r="r" t="t"/>
              <a:pathLst>
                <a:path extrusionOk="0" h="2245" w="1668">
                  <a:moveTo>
                    <a:pt x="1" y="0"/>
                  </a:moveTo>
                  <a:cubicBezTo>
                    <a:pt x="72" y="595"/>
                    <a:pt x="287" y="1786"/>
                    <a:pt x="691" y="2191"/>
                  </a:cubicBezTo>
                  <a:cubicBezTo>
                    <a:pt x="727" y="2227"/>
                    <a:pt x="781" y="2245"/>
                    <a:pt x="834" y="2245"/>
                  </a:cubicBezTo>
                  <a:cubicBezTo>
                    <a:pt x="888" y="2245"/>
                    <a:pt x="942" y="2227"/>
                    <a:pt x="977" y="2191"/>
                  </a:cubicBezTo>
                  <a:cubicBezTo>
                    <a:pt x="1382" y="1786"/>
                    <a:pt x="1596" y="595"/>
                    <a:pt x="16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5"/>
            <p:cNvSpPr/>
            <p:nvPr/>
          </p:nvSpPr>
          <p:spPr>
            <a:xfrm>
              <a:off x="5684443" y="1773541"/>
              <a:ext cx="86045" cy="75817"/>
            </a:xfrm>
            <a:custGeom>
              <a:rect b="b" l="l" r="r" t="t"/>
              <a:pathLst>
                <a:path extrusionOk="0" h="2120" w="2406">
                  <a:moveTo>
                    <a:pt x="524" y="0"/>
                  </a:moveTo>
                  <a:cubicBezTo>
                    <a:pt x="477" y="572"/>
                    <a:pt x="358" y="1096"/>
                    <a:pt x="215" y="1524"/>
                  </a:cubicBezTo>
                  <a:cubicBezTo>
                    <a:pt x="143" y="1762"/>
                    <a:pt x="72" y="1953"/>
                    <a:pt x="1" y="2120"/>
                  </a:cubicBezTo>
                  <a:cubicBezTo>
                    <a:pt x="1072" y="1810"/>
                    <a:pt x="1977" y="1024"/>
                    <a:pt x="2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5"/>
            <p:cNvSpPr/>
            <p:nvPr/>
          </p:nvSpPr>
          <p:spPr>
            <a:xfrm>
              <a:off x="5526868" y="1773541"/>
              <a:ext cx="86080" cy="75817"/>
            </a:xfrm>
            <a:custGeom>
              <a:rect b="b" l="l" r="r" t="t"/>
              <a:pathLst>
                <a:path extrusionOk="0" h="2120" w="2407">
                  <a:moveTo>
                    <a:pt x="1" y="0"/>
                  </a:moveTo>
                  <a:cubicBezTo>
                    <a:pt x="430" y="1024"/>
                    <a:pt x="1334" y="1810"/>
                    <a:pt x="2406" y="2120"/>
                  </a:cubicBezTo>
                  <a:cubicBezTo>
                    <a:pt x="2335" y="1953"/>
                    <a:pt x="2263" y="1762"/>
                    <a:pt x="2192" y="1524"/>
                  </a:cubicBezTo>
                  <a:cubicBezTo>
                    <a:pt x="2049" y="1096"/>
                    <a:pt x="1930" y="572"/>
                    <a:pt x="18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5"/>
            <p:cNvSpPr/>
            <p:nvPr/>
          </p:nvSpPr>
          <p:spPr>
            <a:xfrm>
              <a:off x="5526868" y="1593828"/>
              <a:ext cx="86080" cy="75817"/>
            </a:xfrm>
            <a:custGeom>
              <a:rect b="b" l="l" r="r" t="t"/>
              <a:pathLst>
                <a:path extrusionOk="0" h="2120" w="2407">
                  <a:moveTo>
                    <a:pt x="2406" y="0"/>
                  </a:moveTo>
                  <a:cubicBezTo>
                    <a:pt x="1311" y="310"/>
                    <a:pt x="430" y="1096"/>
                    <a:pt x="1" y="2120"/>
                  </a:cubicBezTo>
                  <a:lnTo>
                    <a:pt x="1882" y="2120"/>
                  </a:lnTo>
                  <a:cubicBezTo>
                    <a:pt x="1954" y="1453"/>
                    <a:pt x="2120" y="619"/>
                    <a:pt x="2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5"/>
            <p:cNvSpPr/>
            <p:nvPr/>
          </p:nvSpPr>
          <p:spPr>
            <a:xfrm>
              <a:off x="5618852" y="1589358"/>
              <a:ext cx="59652" cy="80287"/>
            </a:xfrm>
            <a:custGeom>
              <a:rect b="b" l="l" r="r" t="t"/>
              <a:pathLst>
                <a:path extrusionOk="0" h="2245" w="1668">
                  <a:moveTo>
                    <a:pt x="834" y="0"/>
                  </a:moveTo>
                  <a:cubicBezTo>
                    <a:pt x="781" y="0"/>
                    <a:pt x="727" y="18"/>
                    <a:pt x="691" y="54"/>
                  </a:cubicBezTo>
                  <a:cubicBezTo>
                    <a:pt x="287" y="459"/>
                    <a:pt x="72" y="1649"/>
                    <a:pt x="1" y="2245"/>
                  </a:cubicBezTo>
                  <a:lnTo>
                    <a:pt x="1668" y="2245"/>
                  </a:lnTo>
                  <a:cubicBezTo>
                    <a:pt x="1596" y="1649"/>
                    <a:pt x="1382" y="459"/>
                    <a:pt x="977" y="54"/>
                  </a:cubicBezTo>
                  <a:cubicBezTo>
                    <a:pt x="942" y="18"/>
                    <a:pt x="888" y="0"/>
                    <a:pt x="8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5"/>
            <p:cNvSpPr/>
            <p:nvPr/>
          </p:nvSpPr>
          <p:spPr>
            <a:xfrm>
              <a:off x="5684443" y="1593828"/>
              <a:ext cx="86045" cy="75817"/>
            </a:xfrm>
            <a:custGeom>
              <a:rect b="b" l="l" r="r" t="t"/>
              <a:pathLst>
                <a:path extrusionOk="0" h="2120" w="2406">
                  <a:moveTo>
                    <a:pt x="1" y="0"/>
                  </a:moveTo>
                  <a:lnTo>
                    <a:pt x="1" y="0"/>
                  </a:lnTo>
                  <a:cubicBezTo>
                    <a:pt x="286" y="619"/>
                    <a:pt x="453" y="1429"/>
                    <a:pt x="524" y="2120"/>
                  </a:cubicBezTo>
                  <a:lnTo>
                    <a:pt x="2406" y="2120"/>
                  </a:lnTo>
                  <a:cubicBezTo>
                    <a:pt x="1977" y="1096"/>
                    <a:pt x="1096" y="31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5"/>
            <p:cNvSpPr/>
            <p:nvPr/>
          </p:nvSpPr>
          <p:spPr>
            <a:xfrm>
              <a:off x="5514959" y="1693466"/>
              <a:ext cx="76675" cy="56254"/>
            </a:xfrm>
            <a:custGeom>
              <a:rect b="b" l="l" r="r" t="t"/>
              <a:pathLst>
                <a:path extrusionOk="0" h="1573" w="2144">
                  <a:moveTo>
                    <a:pt x="120" y="1"/>
                  </a:moveTo>
                  <a:cubicBezTo>
                    <a:pt x="0" y="501"/>
                    <a:pt x="0" y="1048"/>
                    <a:pt x="120" y="1572"/>
                  </a:cubicBezTo>
                  <a:lnTo>
                    <a:pt x="2144" y="1572"/>
                  </a:lnTo>
                  <a:cubicBezTo>
                    <a:pt x="2120" y="1048"/>
                    <a:pt x="2120" y="501"/>
                    <a:pt x="21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5"/>
            <p:cNvSpPr/>
            <p:nvPr/>
          </p:nvSpPr>
          <p:spPr>
            <a:xfrm>
              <a:off x="5705722" y="1693466"/>
              <a:ext cx="76711" cy="56254"/>
            </a:xfrm>
            <a:custGeom>
              <a:rect b="b" l="l" r="r" t="t"/>
              <a:pathLst>
                <a:path extrusionOk="0" h="1573" w="2145">
                  <a:moveTo>
                    <a:pt x="1" y="1"/>
                  </a:moveTo>
                  <a:cubicBezTo>
                    <a:pt x="25" y="501"/>
                    <a:pt x="25" y="1048"/>
                    <a:pt x="1" y="1572"/>
                  </a:cubicBezTo>
                  <a:lnTo>
                    <a:pt x="2025" y="1572"/>
                  </a:lnTo>
                  <a:cubicBezTo>
                    <a:pt x="2144" y="1048"/>
                    <a:pt x="2144" y="501"/>
                    <a:pt x="20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5"/>
            <p:cNvSpPr/>
            <p:nvPr/>
          </p:nvSpPr>
          <p:spPr>
            <a:xfrm>
              <a:off x="5615455" y="1693466"/>
              <a:ext cx="66482" cy="56254"/>
            </a:xfrm>
            <a:custGeom>
              <a:rect b="b" l="l" r="r" t="t"/>
              <a:pathLst>
                <a:path extrusionOk="0" h="1573" w="1859">
                  <a:moveTo>
                    <a:pt x="24" y="1"/>
                  </a:moveTo>
                  <a:cubicBezTo>
                    <a:pt x="1" y="524"/>
                    <a:pt x="1" y="1048"/>
                    <a:pt x="24" y="1572"/>
                  </a:cubicBezTo>
                  <a:lnTo>
                    <a:pt x="1834" y="1572"/>
                  </a:lnTo>
                  <a:cubicBezTo>
                    <a:pt x="1858" y="1048"/>
                    <a:pt x="1858" y="524"/>
                    <a:pt x="18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55"/>
          <p:cNvGrpSpPr/>
          <p:nvPr/>
        </p:nvGrpSpPr>
        <p:grpSpPr>
          <a:xfrm>
            <a:off x="3568465" y="3324949"/>
            <a:ext cx="519321" cy="519376"/>
            <a:chOff x="3338019" y="1437970"/>
            <a:chExt cx="416490" cy="416501"/>
          </a:xfrm>
        </p:grpSpPr>
        <p:sp>
          <p:nvSpPr>
            <p:cNvPr id="3842" name="Google Shape;3842;p55"/>
            <p:cNvSpPr/>
            <p:nvPr/>
          </p:nvSpPr>
          <p:spPr>
            <a:xfrm>
              <a:off x="3338019" y="1538466"/>
              <a:ext cx="416490" cy="190793"/>
            </a:xfrm>
            <a:custGeom>
              <a:rect b="b" l="l" r="r" t="t"/>
              <a:pathLst>
                <a:path extrusionOk="0" h="5335" w="11646">
                  <a:moveTo>
                    <a:pt x="334" y="0"/>
                  </a:moveTo>
                  <a:cubicBezTo>
                    <a:pt x="144" y="0"/>
                    <a:pt x="1" y="167"/>
                    <a:pt x="1" y="358"/>
                  </a:cubicBezTo>
                  <a:lnTo>
                    <a:pt x="1" y="5335"/>
                  </a:lnTo>
                  <a:lnTo>
                    <a:pt x="11646" y="5335"/>
                  </a:lnTo>
                  <a:lnTo>
                    <a:pt x="11646" y="358"/>
                  </a:lnTo>
                  <a:cubicBezTo>
                    <a:pt x="11646" y="167"/>
                    <a:pt x="11479" y="0"/>
                    <a:pt x="11289" y="0"/>
                  </a:cubicBezTo>
                  <a:lnTo>
                    <a:pt x="9693" y="0"/>
                  </a:lnTo>
                  <a:lnTo>
                    <a:pt x="9693" y="905"/>
                  </a:lnTo>
                  <a:cubicBezTo>
                    <a:pt x="9693" y="1262"/>
                    <a:pt x="9503" y="1596"/>
                    <a:pt x="9193" y="1763"/>
                  </a:cubicBezTo>
                  <a:cubicBezTo>
                    <a:pt x="9288" y="2096"/>
                    <a:pt x="9193" y="2453"/>
                    <a:pt x="8931" y="2715"/>
                  </a:cubicBezTo>
                  <a:lnTo>
                    <a:pt x="8193" y="3477"/>
                  </a:lnTo>
                  <a:cubicBezTo>
                    <a:pt x="7997" y="3673"/>
                    <a:pt x="7736" y="3775"/>
                    <a:pt x="7477" y="3775"/>
                  </a:cubicBezTo>
                  <a:cubicBezTo>
                    <a:pt x="7389" y="3775"/>
                    <a:pt x="7301" y="3763"/>
                    <a:pt x="7216" y="3739"/>
                  </a:cubicBezTo>
                  <a:cubicBezTo>
                    <a:pt x="7050" y="4049"/>
                    <a:pt x="6716" y="4239"/>
                    <a:pt x="6359" y="4239"/>
                  </a:cubicBezTo>
                  <a:lnTo>
                    <a:pt x="5287" y="4239"/>
                  </a:lnTo>
                  <a:cubicBezTo>
                    <a:pt x="4906" y="4239"/>
                    <a:pt x="4597" y="4049"/>
                    <a:pt x="4430" y="3739"/>
                  </a:cubicBezTo>
                  <a:cubicBezTo>
                    <a:pt x="4344" y="3764"/>
                    <a:pt x="4255" y="3776"/>
                    <a:pt x="4165" y="3776"/>
                  </a:cubicBezTo>
                  <a:cubicBezTo>
                    <a:pt x="3909" y="3776"/>
                    <a:pt x="3654" y="3678"/>
                    <a:pt x="3478" y="3501"/>
                  </a:cubicBezTo>
                  <a:lnTo>
                    <a:pt x="2715" y="2739"/>
                  </a:lnTo>
                  <a:cubicBezTo>
                    <a:pt x="2454" y="2477"/>
                    <a:pt x="2358" y="2096"/>
                    <a:pt x="2454" y="1763"/>
                  </a:cubicBezTo>
                  <a:cubicBezTo>
                    <a:pt x="2144" y="1596"/>
                    <a:pt x="1953" y="1262"/>
                    <a:pt x="1953" y="905"/>
                  </a:cubicBezTo>
                  <a:lnTo>
                    <a:pt x="19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5"/>
            <p:cNvSpPr/>
            <p:nvPr/>
          </p:nvSpPr>
          <p:spPr>
            <a:xfrm>
              <a:off x="3338019" y="1753084"/>
              <a:ext cx="416490" cy="101387"/>
            </a:xfrm>
            <a:custGeom>
              <a:rect b="b" l="l" r="r" t="t"/>
              <a:pathLst>
                <a:path extrusionOk="0" h="2835" w="11646">
                  <a:moveTo>
                    <a:pt x="1" y="1"/>
                  </a:moveTo>
                  <a:lnTo>
                    <a:pt x="1" y="1025"/>
                  </a:lnTo>
                  <a:cubicBezTo>
                    <a:pt x="1" y="1215"/>
                    <a:pt x="144" y="1382"/>
                    <a:pt x="334" y="1382"/>
                  </a:cubicBezTo>
                  <a:lnTo>
                    <a:pt x="4787" y="1382"/>
                  </a:lnTo>
                  <a:lnTo>
                    <a:pt x="4787" y="2144"/>
                  </a:lnTo>
                  <a:lnTo>
                    <a:pt x="3740" y="2144"/>
                  </a:lnTo>
                  <a:cubicBezTo>
                    <a:pt x="3549" y="2144"/>
                    <a:pt x="3382" y="2287"/>
                    <a:pt x="3382" y="2477"/>
                  </a:cubicBezTo>
                  <a:cubicBezTo>
                    <a:pt x="3382" y="2668"/>
                    <a:pt x="3549" y="2834"/>
                    <a:pt x="3740" y="2834"/>
                  </a:cubicBezTo>
                  <a:lnTo>
                    <a:pt x="7907" y="2834"/>
                  </a:lnTo>
                  <a:cubicBezTo>
                    <a:pt x="8098" y="2834"/>
                    <a:pt x="8240" y="2668"/>
                    <a:pt x="8240" y="2477"/>
                  </a:cubicBezTo>
                  <a:cubicBezTo>
                    <a:pt x="8240" y="2287"/>
                    <a:pt x="8098" y="2144"/>
                    <a:pt x="7907" y="2144"/>
                  </a:cubicBezTo>
                  <a:lnTo>
                    <a:pt x="6835" y="2144"/>
                  </a:lnTo>
                  <a:lnTo>
                    <a:pt x="6835" y="1382"/>
                  </a:lnTo>
                  <a:lnTo>
                    <a:pt x="11289" y="1382"/>
                  </a:lnTo>
                  <a:cubicBezTo>
                    <a:pt x="11479" y="1382"/>
                    <a:pt x="11646" y="1215"/>
                    <a:pt x="11646" y="1025"/>
                  </a:cubicBezTo>
                  <a:lnTo>
                    <a:pt x="116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5"/>
            <p:cNvSpPr/>
            <p:nvPr/>
          </p:nvSpPr>
          <p:spPr>
            <a:xfrm>
              <a:off x="3431720" y="1437970"/>
              <a:ext cx="228272" cy="227414"/>
            </a:xfrm>
            <a:custGeom>
              <a:rect b="b" l="l" r="r" t="t"/>
              <a:pathLst>
                <a:path extrusionOk="0" h="6359" w="6383">
                  <a:moveTo>
                    <a:pt x="3191" y="2001"/>
                  </a:moveTo>
                  <a:cubicBezTo>
                    <a:pt x="3834" y="2001"/>
                    <a:pt x="4358" y="2525"/>
                    <a:pt x="4358" y="3168"/>
                  </a:cubicBezTo>
                  <a:cubicBezTo>
                    <a:pt x="4358" y="3810"/>
                    <a:pt x="3834" y="4358"/>
                    <a:pt x="3191" y="4358"/>
                  </a:cubicBezTo>
                  <a:lnTo>
                    <a:pt x="3168" y="4358"/>
                  </a:lnTo>
                  <a:cubicBezTo>
                    <a:pt x="2525" y="4334"/>
                    <a:pt x="2024" y="3810"/>
                    <a:pt x="2024" y="3168"/>
                  </a:cubicBezTo>
                  <a:cubicBezTo>
                    <a:pt x="2024" y="2548"/>
                    <a:pt x="2525" y="2024"/>
                    <a:pt x="3168" y="2001"/>
                  </a:cubicBezTo>
                  <a:close/>
                  <a:moveTo>
                    <a:pt x="2667" y="0"/>
                  </a:moveTo>
                  <a:cubicBezTo>
                    <a:pt x="2501" y="0"/>
                    <a:pt x="2358" y="119"/>
                    <a:pt x="2334" y="262"/>
                  </a:cubicBezTo>
                  <a:lnTo>
                    <a:pt x="2263" y="953"/>
                  </a:lnTo>
                  <a:lnTo>
                    <a:pt x="1739" y="524"/>
                  </a:lnTo>
                  <a:cubicBezTo>
                    <a:pt x="1682" y="479"/>
                    <a:pt x="1610" y="455"/>
                    <a:pt x="1537" y="455"/>
                  </a:cubicBezTo>
                  <a:cubicBezTo>
                    <a:pt x="1456" y="455"/>
                    <a:pt x="1373" y="485"/>
                    <a:pt x="1310" y="548"/>
                  </a:cubicBezTo>
                  <a:lnTo>
                    <a:pt x="548" y="1310"/>
                  </a:lnTo>
                  <a:cubicBezTo>
                    <a:pt x="453" y="1429"/>
                    <a:pt x="429" y="1596"/>
                    <a:pt x="548" y="1739"/>
                  </a:cubicBezTo>
                  <a:lnTo>
                    <a:pt x="953" y="2263"/>
                  </a:lnTo>
                  <a:lnTo>
                    <a:pt x="286" y="2334"/>
                  </a:lnTo>
                  <a:cubicBezTo>
                    <a:pt x="119" y="2334"/>
                    <a:pt x="0" y="2477"/>
                    <a:pt x="0" y="2644"/>
                  </a:cubicBezTo>
                  <a:lnTo>
                    <a:pt x="0" y="3715"/>
                  </a:lnTo>
                  <a:cubicBezTo>
                    <a:pt x="0" y="3882"/>
                    <a:pt x="119" y="4025"/>
                    <a:pt x="286" y="4025"/>
                  </a:cubicBezTo>
                  <a:lnTo>
                    <a:pt x="977" y="4096"/>
                  </a:lnTo>
                  <a:lnTo>
                    <a:pt x="548" y="4644"/>
                  </a:lnTo>
                  <a:cubicBezTo>
                    <a:pt x="453" y="4763"/>
                    <a:pt x="453" y="4954"/>
                    <a:pt x="572" y="5049"/>
                  </a:cubicBezTo>
                  <a:lnTo>
                    <a:pt x="1334" y="5811"/>
                  </a:lnTo>
                  <a:cubicBezTo>
                    <a:pt x="1397" y="5874"/>
                    <a:pt x="1473" y="5903"/>
                    <a:pt x="1552" y="5903"/>
                  </a:cubicBezTo>
                  <a:cubicBezTo>
                    <a:pt x="1622" y="5903"/>
                    <a:pt x="1695" y="5880"/>
                    <a:pt x="1763" y="5835"/>
                  </a:cubicBezTo>
                  <a:lnTo>
                    <a:pt x="2263" y="5430"/>
                  </a:lnTo>
                  <a:lnTo>
                    <a:pt x="2334" y="6073"/>
                  </a:lnTo>
                  <a:cubicBezTo>
                    <a:pt x="2358" y="6240"/>
                    <a:pt x="2501" y="6359"/>
                    <a:pt x="2667" y="6359"/>
                  </a:cubicBezTo>
                  <a:lnTo>
                    <a:pt x="3739" y="6359"/>
                  </a:lnTo>
                  <a:cubicBezTo>
                    <a:pt x="3906" y="6359"/>
                    <a:pt x="4025" y="6240"/>
                    <a:pt x="4049" y="6073"/>
                  </a:cubicBezTo>
                  <a:lnTo>
                    <a:pt x="4120" y="5406"/>
                  </a:lnTo>
                  <a:lnTo>
                    <a:pt x="4644" y="5835"/>
                  </a:lnTo>
                  <a:cubicBezTo>
                    <a:pt x="4712" y="5880"/>
                    <a:pt x="4784" y="5903"/>
                    <a:pt x="4855" y="5903"/>
                  </a:cubicBezTo>
                  <a:cubicBezTo>
                    <a:pt x="4934" y="5903"/>
                    <a:pt x="5010" y="5874"/>
                    <a:pt x="5073" y="5811"/>
                  </a:cubicBezTo>
                  <a:lnTo>
                    <a:pt x="5835" y="5049"/>
                  </a:lnTo>
                  <a:cubicBezTo>
                    <a:pt x="5954" y="4930"/>
                    <a:pt x="5954" y="4739"/>
                    <a:pt x="5859" y="4620"/>
                  </a:cubicBezTo>
                  <a:lnTo>
                    <a:pt x="5430" y="4096"/>
                  </a:lnTo>
                  <a:lnTo>
                    <a:pt x="6097" y="4025"/>
                  </a:lnTo>
                  <a:cubicBezTo>
                    <a:pt x="6263" y="4001"/>
                    <a:pt x="6383" y="3882"/>
                    <a:pt x="6383" y="3715"/>
                  </a:cubicBezTo>
                  <a:lnTo>
                    <a:pt x="6383" y="2644"/>
                  </a:lnTo>
                  <a:cubicBezTo>
                    <a:pt x="6383" y="2477"/>
                    <a:pt x="6263" y="2334"/>
                    <a:pt x="6097" y="2334"/>
                  </a:cubicBezTo>
                  <a:lnTo>
                    <a:pt x="5430" y="2239"/>
                  </a:lnTo>
                  <a:lnTo>
                    <a:pt x="5859" y="1715"/>
                  </a:lnTo>
                  <a:cubicBezTo>
                    <a:pt x="5954" y="1596"/>
                    <a:pt x="5954" y="1405"/>
                    <a:pt x="5835" y="1286"/>
                  </a:cubicBezTo>
                  <a:lnTo>
                    <a:pt x="5073" y="548"/>
                  </a:lnTo>
                  <a:cubicBezTo>
                    <a:pt x="5007" y="482"/>
                    <a:pt x="4920" y="446"/>
                    <a:pt x="4835" y="446"/>
                  </a:cubicBezTo>
                  <a:cubicBezTo>
                    <a:pt x="4766" y="446"/>
                    <a:pt x="4698" y="470"/>
                    <a:pt x="4644" y="524"/>
                  </a:cubicBezTo>
                  <a:lnTo>
                    <a:pt x="4120" y="929"/>
                  </a:lnTo>
                  <a:lnTo>
                    <a:pt x="4049" y="262"/>
                  </a:lnTo>
                  <a:cubicBezTo>
                    <a:pt x="4025" y="119"/>
                    <a:pt x="3906" y="0"/>
                    <a:pt x="37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5" name="Google Shape;3845;p55"/>
          <p:cNvGrpSpPr/>
          <p:nvPr/>
        </p:nvGrpSpPr>
        <p:grpSpPr>
          <a:xfrm rot="10800000">
            <a:off x="4431589" y="4464278"/>
            <a:ext cx="883262" cy="242091"/>
            <a:chOff x="2300350" y="2601250"/>
            <a:chExt cx="2275275" cy="623625"/>
          </a:xfrm>
        </p:grpSpPr>
        <p:sp>
          <p:nvSpPr>
            <p:cNvPr id="3846" name="Google Shape;3846;p5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55"/>
          <p:cNvGrpSpPr/>
          <p:nvPr/>
        </p:nvGrpSpPr>
        <p:grpSpPr>
          <a:xfrm>
            <a:off x="7865020" y="1077529"/>
            <a:ext cx="2297800" cy="271691"/>
            <a:chOff x="7805645" y="1077529"/>
            <a:chExt cx="2297800" cy="271691"/>
          </a:xfrm>
        </p:grpSpPr>
        <p:sp>
          <p:nvSpPr>
            <p:cNvPr id="3853" name="Google Shape;3853;p55"/>
            <p:cNvSpPr/>
            <p:nvPr/>
          </p:nvSpPr>
          <p:spPr>
            <a:xfrm flipH="1">
              <a:off x="8108745" y="128111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5"/>
            <p:cNvSpPr/>
            <p:nvPr/>
          </p:nvSpPr>
          <p:spPr>
            <a:xfrm flipH="1">
              <a:off x="7805645" y="10775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8" name="Shape 3858"/>
        <p:cNvGrpSpPr/>
        <p:nvPr/>
      </p:nvGrpSpPr>
      <p:grpSpPr>
        <a:xfrm>
          <a:off x="0" y="0"/>
          <a:ext cx="0" cy="0"/>
          <a:chOff x="0" y="0"/>
          <a:chExt cx="0" cy="0"/>
        </a:xfrm>
      </p:grpSpPr>
      <p:sp>
        <p:nvSpPr>
          <p:cNvPr id="3859" name="Google Shape;3859;p56"/>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ADVERTISING </a:t>
            </a:r>
            <a:r>
              <a:rPr lang="en">
                <a:solidFill>
                  <a:schemeClr val="accent2"/>
                </a:solidFill>
              </a:rPr>
              <a:t>&amp;</a:t>
            </a:r>
            <a:r>
              <a:rPr lang="en"/>
              <a:t> PROMOTION</a:t>
            </a:r>
            <a:endParaRPr/>
          </a:p>
        </p:txBody>
      </p:sp>
      <p:grpSp>
        <p:nvGrpSpPr>
          <p:cNvPr id="3860" name="Google Shape;3860;p56"/>
          <p:cNvGrpSpPr/>
          <p:nvPr/>
        </p:nvGrpSpPr>
        <p:grpSpPr>
          <a:xfrm>
            <a:off x="4286795" y="3740993"/>
            <a:ext cx="572712" cy="576070"/>
            <a:chOff x="6868295" y="2735942"/>
            <a:chExt cx="392672" cy="417351"/>
          </a:xfrm>
        </p:grpSpPr>
        <p:sp>
          <p:nvSpPr>
            <p:cNvPr id="3861" name="Google Shape;3861;p56"/>
            <p:cNvSpPr/>
            <p:nvPr/>
          </p:nvSpPr>
          <p:spPr>
            <a:xfrm>
              <a:off x="6938141" y="2915654"/>
              <a:ext cx="74136" cy="160144"/>
            </a:xfrm>
            <a:custGeom>
              <a:rect b="b" l="l" r="r" t="t"/>
              <a:pathLst>
                <a:path extrusionOk="0" h="4478" w="2073">
                  <a:moveTo>
                    <a:pt x="691" y="0"/>
                  </a:moveTo>
                  <a:lnTo>
                    <a:pt x="691" y="2524"/>
                  </a:lnTo>
                  <a:cubicBezTo>
                    <a:pt x="691" y="2905"/>
                    <a:pt x="382" y="3215"/>
                    <a:pt x="24" y="3215"/>
                  </a:cubicBezTo>
                  <a:lnTo>
                    <a:pt x="0" y="3215"/>
                  </a:lnTo>
                  <a:lnTo>
                    <a:pt x="1048" y="4477"/>
                  </a:lnTo>
                  <a:lnTo>
                    <a:pt x="2072" y="3215"/>
                  </a:lnTo>
                  <a:cubicBezTo>
                    <a:pt x="1882" y="3215"/>
                    <a:pt x="1715" y="3144"/>
                    <a:pt x="1572" y="3001"/>
                  </a:cubicBezTo>
                  <a:cubicBezTo>
                    <a:pt x="1453" y="2882"/>
                    <a:pt x="1382" y="2715"/>
                    <a:pt x="1382" y="2524"/>
                  </a:cubicBezTo>
                  <a:lnTo>
                    <a:pt x="13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6"/>
            <p:cNvSpPr/>
            <p:nvPr/>
          </p:nvSpPr>
          <p:spPr>
            <a:xfrm>
              <a:off x="7116996" y="2923308"/>
              <a:ext cx="74136" cy="160144"/>
            </a:xfrm>
            <a:custGeom>
              <a:rect b="b" l="l" r="r" t="t"/>
              <a:pathLst>
                <a:path extrusionOk="0" h="4478" w="2073">
                  <a:moveTo>
                    <a:pt x="1025" y="0"/>
                  </a:moveTo>
                  <a:lnTo>
                    <a:pt x="1" y="1263"/>
                  </a:lnTo>
                  <a:cubicBezTo>
                    <a:pt x="191" y="1263"/>
                    <a:pt x="358" y="1334"/>
                    <a:pt x="501" y="1477"/>
                  </a:cubicBezTo>
                  <a:cubicBezTo>
                    <a:pt x="620" y="1596"/>
                    <a:pt x="691" y="1763"/>
                    <a:pt x="691" y="1953"/>
                  </a:cubicBezTo>
                  <a:lnTo>
                    <a:pt x="691" y="4478"/>
                  </a:lnTo>
                  <a:lnTo>
                    <a:pt x="1382" y="4478"/>
                  </a:lnTo>
                  <a:lnTo>
                    <a:pt x="1382" y="1953"/>
                  </a:lnTo>
                  <a:cubicBezTo>
                    <a:pt x="1382" y="1572"/>
                    <a:pt x="1691" y="1263"/>
                    <a:pt x="2049" y="1263"/>
                  </a:cubicBezTo>
                  <a:lnTo>
                    <a:pt x="2072" y="1263"/>
                  </a:lnTo>
                  <a:lnTo>
                    <a:pt x="10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6"/>
            <p:cNvSpPr/>
            <p:nvPr/>
          </p:nvSpPr>
          <p:spPr>
            <a:xfrm>
              <a:off x="6868295" y="2826209"/>
              <a:ext cx="392672" cy="327084"/>
            </a:xfrm>
            <a:custGeom>
              <a:rect b="b" l="l" r="r" t="t"/>
              <a:pathLst>
                <a:path extrusionOk="0" h="9146" w="10980">
                  <a:moveTo>
                    <a:pt x="3668" y="1810"/>
                  </a:moveTo>
                  <a:cubicBezTo>
                    <a:pt x="3859" y="1810"/>
                    <a:pt x="4025" y="1977"/>
                    <a:pt x="4025" y="2168"/>
                  </a:cubicBezTo>
                  <a:lnTo>
                    <a:pt x="4025" y="5025"/>
                  </a:lnTo>
                  <a:lnTo>
                    <a:pt x="4740" y="5025"/>
                  </a:lnTo>
                  <a:cubicBezTo>
                    <a:pt x="5026" y="5025"/>
                    <a:pt x="5192" y="5359"/>
                    <a:pt x="5002" y="5573"/>
                  </a:cubicBezTo>
                  <a:lnTo>
                    <a:pt x="3263" y="7740"/>
                  </a:lnTo>
                  <a:cubicBezTo>
                    <a:pt x="3192" y="7824"/>
                    <a:pt x="3091" y="7865"/>
                    <a:pt x="2989" y="7865"/>
                  </a:cubicBezTo>
                  <a:cubicBezTo>
                    <a:pt x="2888" y="7865"/>
                    <a:pt x="2787" y="7824"/>
                    <a:pt x="2716" y="7740"/>
                  </a:cubicBezTo>
                  <a:lnTo>
                    <a:pt x="977" y="5573"/>
                  </a:lnTo>
                  <a:cubicBezTo>
                    <a:pt x="810" y="5359"/>
                    <a:pt x="953" y="5025"/>
                    <a:pt x="1239" y="5025"/>
                  </a:cubicBezTo>
                  <a:lnTo>
                    <a:pt x="1977" y="5025"/>
                  </a:lnTo>
                  <a:lnTo>
                    <a:pt x="1977" y="2168"/>
                  </a:lnTo>
                  <a:cubicBezTo>
                    <a:pt x="1977" y="1977"/>
                    <a:pt x="2120" y="1810"/>
                    <a:pt x="2311" y="1810"/>
                  </a:cubicBezTo>
                  <a:close/>
                  <a:moveTo>
                    <a:pt x="7990" y="1828"/>
                  </a:moveTo>
                  <a:cubicBezTo>
                    <a:pt x="8092" y="1828"/>
                    <a:pt x="8193" y="1870"/>
                    <a:pt x="8264" y="1953"/>
                  </a:cubicBezTo>
                  <a:lnTo>
                    <a:pt x="10003" y="4120"/>
                  </a:lnTo>
                  <a:cubicBezTo>
                    <a:pt x="10169" y="4335"/>
                    <a:pt x="10027" y="4668"/>
                    <a:pt x="9741" y="4668"/>
                  </a:cubicBezTo>
                  <a:lnTo>
                    <a:pt x="9003" y="4668"/>
                  </a:lnTo>
                  <a:lnTo>
                    <a:pt x="9003" y="7526"/>
                  </a:lnTo>
                  <a:cubicBezTo>
                    <a:pt x="9003" y="7716"/>
                    <a:pt x="8860" y="7883"/>
                    <a:pt x="8669" y="7883"/>
                  </a:cubicBezTo>
                  <a:lnTo>
                    <a:pt x="7312" y="7883"/>
                  </a:lnTo>
                  <a:cubicBezTo>
                    <a:pt x="7121" y="7883"/>
                    <a:pt x="6955" y="7716"/>
                    <a:pt x="6955" y="7526"/>
                  </a:cubicBezTo>
                  <a:lnTo>
                    <a:pt x="6955" y="4668"/>
                  </a:lnTo>
                  <a:lnTo>
                    <a:pt x="6240" y="4668"/>
                  </a:lnTo>
                  <a:cubicBezTo>
                    <a:pt x="5954" y="4668"/>
                    <a:pt x="5788" y="4335"/>
                    <a:pt x="5978" y="4120"/>
                  </a:cubicBezTo>
                  <a:lnTo>
                    <a:pt x="7717" y="1953"/>
                  </a:lnTo>
                  <a:cubicBezTo>
                    <a:pt x="7788" y="1870"/>
                    <a:pt x="7889" y="1828"/>
                    <a:pt x="7990" y="1828"/>
                  </a:cubicBezTo>
                  <a:close/>
                  <a:moveTo>
                    <a:pt x="6359" y="1"/>
                  </a:moveTo>
                  <a:cubicBezTo>
                    <a:pt x="6169" y="1"/>
                    <a:pt x="5978" y="48"/>
                    <a:pt x="5835" y="167"/>
                  </a:cubicBezTo>
                  <a:lnTo>
                    <a:pt x="5383" y="525"/>
                  </a:lnTo>
                  <a:cubicBezTo>
                    <a:pt x="5097" y="763"/>
                    <a:pt x="4716" y="906"/>
                    <a:pt x="4335" y="906"/>
                  </a:cubicBezTo>
                  <a:lnTo>
                    <a:pt x="1" y="906"/>
                  </a:lnTo>
                  <a:lnTo>
                    <a:pt x="1" y="8788"/>
                  </a:lnTo>
                  <a:cubicBezTo>
                    <a:pt x="1" y="8979"/>
                    <a:pt x="144" y="9145"/>
                    <a:pt x="334" y="9145"/>
                  </a:cubicBezTo>
                  <a:lnTo>
                    <a:pt x="10646" y="9145"/>
                  </a:lnTo>
                  <a:cubicBezTo>
                    <a:pt x="10836" y="9145"/>
                    <a:pt x="10979" y="8979"/>
                    <a:pt x="10979" y="8788"/>
                  </a:cubicBezTo>
                  <a:lnTo>
                    <a:pt x="109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6"/>
            <p:cNvSpPr/>
            <p:nvPr/>
          </p:nvSpPr>
          <p:spPr>
            <a:xfrm>
              <a:off x="6868295" y="2735942"/>
              <a:ext cx="392672" cy="97953"/>
            </a:xfrm>
            <a:custGeom>
              <a:rect b="b" l="l" r="r" t="t"/>
              <a:pathLst>
                <a:path extrusionOk="0" h="2739" w="10980">
                  <a:moveTo>
                    <a:pt x="1382" y="1024"/>
                  </a:moveTo>
                  <a:cubicBezTo>
                    <a:pt x="1572" y="1024"/>
                    <a:pt x="1715" y="1191"/>
                    <a:pt x="1715" y="1382"/>
                  </a:cubicBezTo>
                  <a:cubicBezTo>
                    <a:pt x="1715" y="1572"/>
                    <a:pt x="1572" y="1715"/>
                    <a:pt x="1382" y="1715"/>
                  </a:cubicBezTo>
                  <a:cubicBezTo>
                    <a:pt x="1191" y="1715"/>
                    <a:pt x="1049" y="1572"/>
                    <a:pt x="1049" y="1382"/>
                  </a:cubicBezTo>
                  <a:cubicBezTo>
                    <a:pt x="1049" y="1191"/>
                    <a:pt x="1191" y="1024"/>
                    <a:pt x="1382" y="1024"/>
                  </a:cubicBezTo>
                  <a:close/>
                  <a:moveTo>
                    <a:pt x="2739" y="1024"/>
                  </a:moveTo>
                  <a:cubicBezTo>
                    <a:pt x="2930" y="1024"/>
                    <a:pt x="3073" y="1191"/>
                    <a:pt x="3073" y="1382"/>
                  </a:cubicBezTo>
                  <a:cubicBezTo>
                    <a:pt x="3097" y="1572"/>
                    <a:pt x="2930" y="1715"/>
                    <a:pt x="2739" y="1715"/>
                  </a:cubicBezTo>
                  <a:cubicBezTo>
                    <a:pt x="2549" y="1715"/>
                    <a:pt x="2406" y="1572"/>
                    <a:pt x="2406" y="1382"/>
                  </a:cubicBezTo>
                  <a:cubicBezTo>
                    <a:pt x="2406" y="1191"/>
                    <a:pt x="2549" y="1024"/>
                    <a:pt x="2739" y="1024"/>
                  </a:cubicBezTo>
                  <a:close/>
                  <a:moveTo>
                    <a:pt x="4097" y="1024"/>
                  </a:moveTo>
                  <a:cubicBezTo>
                    <a:pt x="4287" y="1024"/>
                    <a:pt x="4454" y="1191"/>
                    <a:pt x="4454" y="1382"/>
                  </a:cubicBezTo>
                  <a:cubicBezTo>
                    <a:pt x="4454" y="1572"/>
                    <a:pt x="4287" y="1715"/>
                    <a:pt x="4097" y="1715"/>
                  </a:cubicBezTo>
                  <a:cubicBezTo>
                    <a:pt x="3930" y="1715"/>
                    <a:pt x="3763" y="1572"/>
                    <a:pt x="3763" y="1382"/>
                  </a:cubicBezTo>
                  <a:cubicBezTo>
                    <a:pt x="3763" y="1191"/>
                    <a:pt x="3930" y="1024"/>
                    <a:pt x="4097" y="1024"/>
                  </a:cubicBezTo>
                  <a:close/>
                  <a:moveTo>
                    <a:pt x="334" y="0"/>
                  </a:moveTo>
                  <a:cubicBezTo>
                    <a:pt x="144" y="0"/>
                    <a:pt x="1" y="167"/>
                    <a:pt x="1" y="357"/>
                  </a:cubicBezTo>
                  <a:lnTo>
                    <a:pt x="1" y="2739"/>
                  </a:lnTo>
                  <a:lnTo>
                    <a:pt x="4335" y="2739"/>
                  </a:lnTo>
                  <a:cubicBezTo>
                    <a:pt x="4573" y="2739"/>
                    <a:pt x="4787" y="2667"/>
                    <a:pt x="4978" y="2525"/>
                  </a:cubicBezTo>
                  <a:lnTo>
                    <a:pt x="5407" y="2167"/>
                  </a:lnTo>
                  <a:cubicBezTo>
                    <a:pt x="5669" y="1953"/>
                    <a:pt x="6026" y="1834"/>
                    <a:pt x="6359" y="1834"/>
                  </a:cubicBezTo>
                  <a:lnTo>
                    <a:pt x="10979" y="1834"/>
                  </a:lnTo>
                  <a:lnTo>
                    <a:pt x="10979" y="357"/>
                  </a:lnTo>
                  <a:cubicBezTo>
                    <a:pt x="10979" y="167"/>
                    <a:pt x="10836" y="0"/>
                    <a:pt x="106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5" name="Google Shape;3865;p56"/>
          <p:cNvGrpSpPr/>
          <p:nvPr/>
        </p:nvGrpSpPr>
        <p:grpSpPr>
          <a:xfrm>
            <a:off x="5337099" y="1512000"/>
            <a:ext cx="2418306" cy="920698"/>
            <a:chOff x="5337099" y="1512000"/>
            <a:chExt cx="2418306" cy="920698"/>
          </a:xfrm>
        </p:grpSpPr>
        <p:sp>
          <p:nvSpPr>
            <p:cNvPr id="3866" name="Google Shape;3866;p56"/>
            <p:cNvSpPr/>
            <p:nvPr/>
          </p:nvSpPr>
          <p:spPr>
            <a:xfrm>
              <a:off x="5337105" y="1512000"/>
              <a:ext cx="24183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Advertising</a:t>
              </a:r>
              <a:endParaRPr b="1" sz="1800">
                <a:solidFill>
                  <a:schemeClr val="lt1"/>
                </a:solidFill>
                <a:latin typeface="Exo"/>
                <a:ea typeface="Exo"/>
                <a:cs typeface="Exo"/>
                <a:sym typeface="Exo"/>
              </a:endParaRPr>
            </a:p>
          </p:txBody>
        </p:sp>
        <p:sp>
          <p:nvSpPr>
            <p:cNvPr id="3867" name="Google Shape;3867;p56"/>
            <p:cNvSpPr txBox="1"/>
            <p:nvPr/>
          </p:nvSpPr>
          <p:spPr>
            <a:xfrm>
              <a:off x="5337099" y="1970998"/>
              <a:ext cx="24183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Mercury is the closest planet to the Sun</a:t>
              </a:r>
              <a:endParaRPr>
                <a:solidFill>
                  <a:schemeClr val="lt1"/>
                </a:solidFill>
                <a:latin typeface="PT Sans"/>
                <a:ea typeface="PT Sans"/>
                <a:cs typeface="PT Sans"/>
                <a:sym typeface="PT Sans"/>
              </a:endParaRPr>
            </a:p>
          </p:txBody>
        </p:sp>
      </p:grpSp>
      <p:grpSp>
        <p:nvGrpSpPr>
          <p:cNvPr id="3868" name="Google Shape;3868;p56"/>
          <p:cNvGrpSpPr/>
          <p:nvPr/>
        </p:nvGrpSpPr>
        <p:grpSpPr>
          <a:xfrm>
            <a:off x="1410051" y="2539475"/>
            <a:ext cx="2418306" cy="920700"/>
            <a:chOff x="1410051" y="2539475"/>
            <a:chExt cx="2418306" cy="920700"/>
          </a:xfrm>
        </p:grpSpPr>
        <p:sp>
          <p:nvSpPr>
            <p:cNvPr id="3869" name="Google Shape;3869;p56"/>
            <p:cNvSpPr/>
            <p:nvPr/>
          </p:nvSpPr>
          <p:spPr>
            <a:xfrm>
              <a:off x="1410057" y="2539475"/>
              <a:ext cx="24183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Exo"/>
                  <a:ea typeface="Exo"/>
                  <a:cs typeface="Exo"/>
                  <a:sym typeface="Exo"/>
                </a:rPr>
                <a:t>PR</a:t>
              </a:r>
              <a:endParaRPr b="1" sz="1800">
                <a:solidFill>
                  <a:schemeClr val="lt1"/>
                </a:solidFill>
                <a:latin typeface="Exo"/>
                <a:ea typeface="Exo"/>
                <a:cs typeface="Exo"/>
                <a:sym typeface="Exo"/>
              </a:endParaRPr>
            </a:p>
          </p:txBody>
        </p:sp>
        <p:sp>
          <p:nvSpPr>
            <p:cNvPr id="3870" name="Google Shape;3870;p56"/>
            <p:cNvSpPr txBox="1"/>
            <p:nvPr/>
          </p:nvSpPr>
          <p:spPr>
            <a:xfrm>
              <a:off x="1410051" y="2998475"/>
              <a:ext cx="24183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Mars is actually a cold place, it's full of iron oxide dust</a:t>
              </a:r>
              <a:endParaRPr>
                <a:solidFill>
                  <a:schemeClr val="lt1"/>
                </a:solidFill>
                <a:latin typeface="PT Sans"/>
                <a:ea typeface="PT Sans"/>
                <a:cs typeface="PT Sans"/>
                <a:sym typeface="PT Sans"/>
              </a:endParaRPr>
            </a:p>
          </p:txBody>
        </p:sp>
      </p:grpSp>
      <p:grpSp>
        <p:nvGrpSpPr>
          <p:cNvPr id="3871" name="Google Shape;3871;p56"/>
          <p:cNvGrpSpPr/>
          <p:nvPr/>
        </p:nvGrpSpPr>
        <p:grpSpPr>
          <a:xfrm>
            <a:off x="5337099" y="3568679"/>
            <a:ext cx="2418306" cy="920698"/>
            <a:chOff x="5337099" y="3568679"/>
            <a:chExt cx="2418306" cy="920698"/>
          </a:xfrm>
        </p:grpSpPr>
        <p:sp>
          <p:nvSpPr>
            <p:cNvPr id="3872" name="Google Shape;3872;p56"/>
            <p:cNvSpPr/>
            <p:nvPr/>
          </p:nvSpPr>
          <p:spPr>
            <a:xfrm>
              <a:off x="5337105" y="3568679"/>
              <a:ext cx="24183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Online</a:t>
              </a:r>
              <a:endParaRPr b="1" sz="1800">
                <a:solidFill>
                  <a:schemeClr val="lt1"/>
                </a:solidFill>
                <a:latin typeface="Exo"/>
                <a:ea typeface="Exo"/>
                <a:cs typeface="Exo"/>
                <a:sym typeface="Exo"/>
              </a:endParaRPr>
            </a:p>
          </p:txBody>
        </p:sp>
        <p:sp>
          <p:nvSpPr>
            <p:cNvPr id="3873" name="Google Shape;3873;p56"/>
            <p:cNvSpPr txBox="1"/>
            <p:nvPr/>
          </p:nvSpPr>
          <p:spPr>
            <a:xfrm>
              <a:off x="5337099" y="4027677"/>
              <a:ext cx="24183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Venus is the second planet from the Sun</a:t>
              </a:r>
              <a:endParaRPr>
                <a:solidFill>
                  <a:schemeClr val="lt1"/>
                </a:solidFill>
                <a:latin typeface="PT Sans"/>
                <a:ea typeface="PT Sans"/>
                <a:cs typeface="PT Sans"/>
                <a:sym typeface="PT Sans"/>
              </a:endParaRPr>
            </a:p>
          </p:txBody>
        </p:sp>
      </p:grpSp>
      <p:grpSp>
        <p:nvGrpSpPr>
          <p:cNvPr id="3874" name="Google Shape;3874;p56"/>
          <p:cNvGrpSpPr/>
          <p:nvPr/>
        </p:nvGrpSpPr>
        <p:grpSpPr>
          <a:xfrm>
            <a:off x="4286803" y="1703904"/>
            <a:ext cx="572697" cy="536891"/>
            <a:chOff x="4456875" y="2635825"/>
            <a:chExt cx="481825" cy="451700"/>
          </a:xfrm>
        </p:grpSpPr>
        <p:sp>
          <p:nvSpPr>
            <p:cNvPr id="3875" name="Google Shape;3875;p5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76" name="Google Shape;3876;p5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77" name="Google Shape;3877;p5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78" name="Google Shape;3878;p5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79" name="Google Shape;3879;p5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80" name="Google Shape;3880;p5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81" name="Google Shape;3881;p56"/>
          <p:cNvGrpSpPr/>
          <p:nvPr/>
        </p:nvGrpSpPr>
        <p:grpSpPr>
          <a:xfrm>
            <a:off x="4286805" y="2712755"/>
            <a:ext cx="572693" cy="574140"/>
            <a:chOff x="-61784125" y="3377700"/>
            <a:chExt cx="316650" cy="317450"/>
          </a:xfrm>
        </p:grpSpPr>
        <p:sp>
          <p:nvSpPr>
            <p:cNvPr id="3882" name="Google Shape;3882;p56"/>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6"/>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6"/>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6"/>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6"/>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6"/>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6"/>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9" name="Google Shape;3889;p56"/>
          <p:cNvGrpSpPr/>
          <p:nvPr/>
        </p:nvGrpSpPr>
        <p:grpSpPr>
          <a:xfrm>
            <a:off x="2033998" y="1704740"/>
            <a:ext cx="883262" cy="242091"/>
            <a:chOff x="2300350" y="2601250"/>
            <a:chExt cx="2275275" cy="623625"/>
          </a:xfrm>
        </p:grpSpPr>
        <p:sp>
          <p:nvSpPr>
            <p:cNvPr id="3890" name="Google Shape;3890;p5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6" name="Google Shape;3896;p56"/>
          <p:cNvGrpSpPr/>
          <p:nvPr/>
        </p:nvGrpSpPr>
        <p:grpSpPr>
          <a:xfrm>
            <a:off x="7796595" y="2826991"/>
            <a:ext cx="2297800" cy="313751"/>
            <a:chOff x="7796595" y="2826991"/>
            <a:chExt cx="2297800" cy="313751"/>
          </a:xfrm>
        </p:grpSpPr>
        <p:sp>
          <p:nvSpPr>
            <p:cNvPr id="3897" name="Google Shape;3897;p56"/>
            <p:cNvSpPr/>
            <p:nvPr/>
          </p:nvSpPr>
          <p:spPr>
            <a:xfrm flipH="1">
              <a:off x="8099695" y="3072643"/>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6"/>
            <p:cNvSpPr/>
            <p:nvPr/>
          </p:nvSpPr>
          <p:spPr>
            <a:xfrm flipH="1">
              <a:off x="7796595" y="282699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9" name="Google Shape;3899;p56"/>
          <p:cNvGrpSpPr/>
          <p:nvPr/>
        </p:nvGrpSpPr>
        <p:grpSpPr>
          <a:xfrm rot="5400000">
            <a:off x="2878600" y="3676275"/>
            <a:ext cx="98902" cy="553090"/>
            <a:chOff x="4898850" y="4820550"/>
            <a:chExt cx="98902" cy="553090"/>
          </a:xfrm>
        </p:grpSpPr>
        <p:sp>
          <p:nvSpPr>
            <p:cNvPr id="3900" name="Google Shape;3900;p5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5" name="Google Shape;3905;p56"/>
          <p:cNvGrpSpPr/>
          <p:nvPr/>
        </p:nvGrpSpPr>
        <p:grpSpPr>
          <a:xfrm rot="-5400000">
            <a:off x="86414" y="2740003"/>
            <a:ext cx="883262" cy="242091"/>
            <a:chOff x="2300350" y="2601250"/>
            <a:chExt cx="2275275" cy="623625"/>
          </a:xfrm>
        </p:grpSpPr>
        <p:sp>
          <p:nvSpPr>
            <p:cNvPr id="3906" name="Google Shape;3906;p5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2" name="Google Shape;3912;p56"/>
          <p:cNvGrpSpPr/>
          <p:nvPr/>
        </p:nvGrpSpPr>
        <p:grpSpPr>
          <a:xfrm rot="5400000">
            <a:off x="5965850" y="2724137"/>
            <a:ext cx="98902" cy="553090"/>
            <a:chOff x="4898850" y="4820550"/>
            <a:chExt cx="98902" cy="553090"/>
          </a:xfrm>
        </p:grpSpPr>
        <p:sp>
          <p:nvSpPr>
            <p:cNvPr id="3913" name="Google Shape;3913;p5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1" name="Shape 3921"/>
        <p:cNvGrpSpPr/>
        <p:nvPr/>
      </p:nvGrpSpPr>
      <p:grpSpPr>
        <a:xfrm>
          <a:off x="0" y="0"/>
          <a:ext cx="0" cy="0"/>
          <a:chOff x="0" y="0"/>
          <a:chExt cx="0" cy="0"/>
        </a:xfrm>
      </p:grpSpPr>
      <p:sp>
        <p:nvSpPr>
          <p:cNvPr id="3922" name="Google Shape;3922;p57"/>
          <p:cNvSpPr/>
          <p:nvPr/>
        </p:nvSpPr>
        <p:spPr>
          <a:xfrm>
            <a:off x="1453350" y="3393677"/>
            <a:ext cx="6237300" cy="4380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7"/>
          <p:cNvSpPr txBox="1"/>
          <p:nvPr>
            <p:ph type="title"/>
          </p:nvPr>
        </p:nvSpPr>
        <p:spPr>
          <a:xfrm>
            <a:off x="713100" y="2405677"/>
            <a:ext cx="7717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MANAGEMENT PLAN</a:t>
            </a:r>
            <a:endParaRPr/>
          </a:p>
        </p:txBody>
      </p:sp>
      <p:sp>
        <p:nvSpPr>
          <p:cNvPr id="3924" name="Google Shape;3924;p57"/>
          <p:cNvSpPr txBox="1"/>
          <p:nvPr>
            <p:ph idx="1" type="subTitle"/>
          </p:nvPr>
        </p:nvSpPr>
        <p:spPr>
          <a:xfrm>
            <a:off x="1858650" y="3415877"/>
            <a:ext cx="5426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3925" name="Google Shape;3925;p57"/>
          <p:cNvSpPr txBox="1"/>
          <p:nvPr>
            <p:ph idx="2" type="title"/>
          </p:nvPr>
        </p:nvSpPr>
        <p:spPr>
          <a:xfrm>
            <a:off x="3132450" y="1484973"/>
            <a:ext cx="2879100" cy="92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3926" name="Google Shape;3926;p57"/>
          <p:cNvGrpSpPr/>
          <p:nvPr/>
        </p:nvGrpSpPr>
        <p:grpSpPr>
          <a:xfrm flipH="1" rot="5400000">
            <a:off x="5489296" y="55862"/>
            <a:ext cx="1823016" cy="296643"/>
            <a:chOff x="7857346" y="3902355"/>
            <a:chExt cx="1823016" cy="296643"/>
          </a:xfrm>
        </p:grpSpPr>
        <p:sp>
          <p:nvSpPr>
            <p:cNvPr id="3927" name="Google Shape;3927;p57"/>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7"/>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7"/>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7"/>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7"/>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7"/>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3" name="Google Shape;3933;p57"/>
          <p:cNvGrpSpPr/>
          <p:nvPr/>
        </p:nvGrpSpPr>
        <p:grpSpPr>
          <a:xfrm>
            <a:off x="1827567" y="1274816"/>
            <a:ext cx="1105976" cy="133969"/>
            <a:chOff x="8183182" y="663852"/>
            <a:chExt cx="1475028" cy="178673"/>
          </a:xfrm>
        </p:grpSpPr>
        <p:grpSp>
          <p:nvGrpSpPr>
            <p:cNvPr id="3934" name="Google Shape;3934;p57"/>
            <p:cNvGrpSpPr/>
            <p:nvPr/>
          </p:nvGrpSpPr>
          <p:grpSpPr>
            <a:xfrm>
              <a:off x="8183182" y="774425"/>
              <a:ext cx="1178025" cy="68100"/>
              <a:chOff x="2024450" y="204150"/>
              <a:chExt cx="1178025" cy="68100"/>
            </a:xfrm>
          </p:grpSpPr>
          <p:sp>
            <p:nvSpPr>
              <p:cNvPr id="3935" name="Google Shape;3935;p5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5" name="Google Shape;3945;p57"/>
            <p:cNvGrpSpPr/>
            <p:nvPr/>
          </p:nvGrpSpPr>
          <p:grpSpPr>
            <a:xfrm>
              <a:off x="8480185" y="663852"/>
              <a:ext cx="1178025" cy="68100"/>
              <a:chOff x="2024450" y="204150"/>
              <a:chExt cx="1178025" cy="68100"/>
            </a:xfrm>
          </p:grpSpPr>
          <p:sp>
            <p:nvSpPr>
              <p:cNvPr id="3946" name="Google Shape;3946;p5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56" name="Google Shape;3956;p57"/>
          <p:cNvGrpSpPr/>
          <p:nvPr/>
        </p:nvGrpSpPr>
        <p:grpSpPr>
          <a:xfrm rot="5400000">
            <a:off x="2554975" y="4127250"/>
            <a:ext cx="98902" cy="553090"/>
            <a:chOff x="4898850" y="4820550"/>
            <a:chExt cx="98902" cy="553090"/>
          </a:xfrm>
        </p:grpSpPr>
        <p:sp>
          <p:nvSpPr>
            <p:cNvPr id="3957" name="Google Shape;3957;p5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2" name="Google Shape;3962;p57"/>
          <p:cNvGrpSpPr/>
          <p:nvPr/>
        </p:nvGrpSpPr>
        <p:grpSpPr>
          <a:xfrm rot="5400000">
            <a:off x="4027600" y="367000"/>
            <a:ext cx="98902" cy="553090"/>
            <a:chOff x="4898850" y="4820550"/>
            <a:chExt cx="98902" cy="553090"/>
          </a:xfrm>
        </p:grpSpPr>
        <p:sp>
          <p:nvSpPr>
            <p:cNvPr id="3963" name="Google Shape;3963;p5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1" name="Shape 3971"/>
        <p:cNvGrpSpPr/>
        <p:nvPr/>
      </p:nvGrpSpPr>
      <p:grpSpPr>
        <a:xfrm>
          <a:off x="0" y="0"/>
          <a:ext cx="0" cy="0"/>
          <a:chOff x="0" y="0"/>
          <a:chExt cx="0" cy="0"/>
        </a:xfrm>
      </p:grpSpPr>
      <p:sp>
        <p:nvSpPr>
          <p:cNvPr id="3972" name="Google Shape;3972;p58"/>
          <p:cNvSpPr/>
          <p:nvPr/>
        </p:nvSpPr>
        <p:spPr>
          <a:xfrm>
            <a:off x="6130278" y="3252400"/>
            <a:ext cx="21039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8"/>
          <p:cNvSpPr/>
          <p:nvPr/>
        </p:nvSpPr>
        <p:spPr>
          <a:xfrm>
            <a:off x="6130278" y="1573039"/>
            <a:ext cx="21039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8"/>
          <p:cNvSpPr/>
          <p:nvPr/>
        </p:nvSpPr>
        <p:spPr>
          <a:xfrm>
            <a:off x="2204274" y="3252400"/>
            <a:ext cx="21039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8"/>
          <p:cNvSpPr/>
          <p:nvPr/>
        </p:nvSpPr>
        <p:spPr>
          <a:xfrm>
            <a:off x="2204274" y="1573039"/>
            <a:ext cx="21039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8"/>
          <p:cNvSpPr txBox="1"/>
          <p:nvPr>
            <p:ph idx="8"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accent2"/>
                </a:solidFill>
              </a:rPr>
              <a:t>TEAM</a:t>
            </a:r>
            <a:endParaRPr>
              <a:solidFill>
                <a:schemeClr val="accent2"/>
              </a:solidFill>
            </a:endParaRPr>
          </a:p>
        </p:txBody>
      </p:sp>
      <p:sp>
        <p:nvSpPr>
          <p:cNvPr id="3977" name="Google Shape;3977;p58"/>
          <p:cNvSpPr txBox="1"/>
          <p:nvPr>
            <p:ph type="title"/>
          </p:nvPr>
        </p:nvSpPr>
        <p:spPr>
          <a:xfrm>
            <a:off x="2246574" y="1636039"/>
            <a:ext cx="20193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Susan Bones</a:t>
            </a:r>
            <a:endParaRPr/>
          </a:p>
        </p:txBody>
      </p:sp>
      <p:sp>
        <p:nvSpPr>
          <p:cNvPr id="3978" name="Google Shape;3978;p58"/>
          <p:cNvSpPr txBox="1"/>
          <p:nvPr>
            <p:ph idx="1" type="subTitle"/>
          </p:nvPr>
        </p:nvSpPr>
        <p:spPr>
          <a:xfrm>
            <a:off x="2123424" y="2032039"/>
            <a:ext cx="2265600" cy="5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3979" name="Google Shape;3979;p58"/>
          <p:cNvSpPr txBox="1"/>
          <p:nvPr>
            <p:ph idx="2" type="title"/>
          </p:nvPr>
        </p:nvSpPr>
        <p:spPr>
          <a:xfrm>
            <a:off x="6172578" y="1636039"/>
            <a:ext cx="20193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Lee Parker</a:t>
            </a:r>
            <a:endParaRPr/>
          </a:p>
        </p:txBody>
      </p:sp>
      <p:sp>
        <p:nvSpPr>
          <p:cNvPr id="3980" name="Google Shape;3980;p58"/>
          <p:cNvSpPr txBox="1"/>
          <p:nvPr>
            <p:ph idx="3" type="subTitle"/>
          </p:nvPr>
        </p:nvSpPr>
        <p:spPr>
          <a:xfrm>
            <a:off x="6049428" y="2032039"/>
            <a:ext cx="2265600" cy="5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3981" name="Google Shape;3981;p58"/>
          <p:cNvSpPr txBox="1"/>
          <p:nvPr>
            <p:ph idx="4" type="title"/>
          </p:nvPr>
        </p:nvSpPr>
        <p:spPr>
          <a:xfrm>
            <a:off x="2204274" y="3315400"/>
            <a:ext cx="21039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Timmy Jimmy</a:t>
            </a:r>
            <a:endParaRPr/>
          </a:p>
        </p:txBody>
      </p:sp>
      <p:sp>
        <p:nvSpPr>
          <p:cNvPr id="3982" name="Google Shape;3982;p58"/>
          <p:cNvSpPr txBox="1"/>
          <p:nvPr>
            <p:ph idx="5" type="subTitle"/>
          </p:nvPr>
        </p:nvSpPr>
        <p:spPr>
          <a:xfrm>
            <a:off x="2123424" y="3711400"/>
            <a:ext cx="2265600" cy="5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3983" name="Google Shape;3983;p58"/>
          <p:cNvSpPr txBox="1"/>
          <p:nvPr>
            <p:ph idx="6" type="title"/>
          </p:nvPr>
        </p:nvSpPr>
        <p:spPr>
          <a:xfrm>
            <a:off x="6172578" y="3315400"/>
            <a:ext cx="20193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Lea Patterson</a:t>
            </a:r>
            <a:endParaRPr/>
          </a:p>
        </p:txBody>
      </p:sp>
      <p:sp>
        <p:nvSpPr>
          <p:cNvPr id="3984" name="Google Shape;3984;p58"/>
          <p:cNvSpPr txBox="1"/>
          <p:nvPr>
            <p:ph idx="7" type="subTitle"/>
          </p:nvPr>
        </p:nvSpPr>
        <p:spPr>
          <a:xfrm>
            <a:off x="6049428" y="3711400"/>
            <a:ext cx="2265600" cy="5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pic>
        <p:nvPicPr>
          <p:cNvPr id="3985" name="Google Shape;3985;p58"/>
          <p:cNvPicPr preferRelativeResize="0"/>
          <p:nvPr/>
        </p:nvPicPr>
        <p:blipFill rotWithShape="1">
          <a:blip r:embed="rId3">
            <a:alphaModFix/>
          </a:blip>
          <a:srcRect b="0" l="16874" r="16874" t="0"/>
          <a:stretch/>
        </p:blipFill>
        <p:spPr>
          <a:xfrm>
            <a:off x="831850" y="1465041"/>
            <a:ext cx="1206900" cy="1206300"/>
          </a:xfrm>
          <a:prstGeom prst="roundRect">
            <a:avLst>
              <a:gd fmla="val 16667" name="adj"/>
            </a:avLst>
          </a:prstGeom>
          <a:noFill/>
          <a:ln cap="flat" cmpd="sng" w="9525">
            <a:solidFill>
              <a:schemeClr val="accent2"/>
            </a:solidFill>
            <a:prstDash val="solid"/>
            <a:round/>
            <a:headEnd len="sm" w="sm" type="none"/>
            <a:tailEnd len="sm" w="sm" type="none"/>
          </a:ln>
          <a:effectLst>
            <a:outerShdw blurRad="442913" rotWithShape="0" algn="bl">
              <a:schemeClr val="accent2">
                <a:alpha val="40000"/>
              </a:schemeClr>
            </a:outerShdw>
          </a:effectLst>
        </p:spPr>
      </p:pic>
      <p:pic>
        <p:nvPicPr>
          <p:cNvPr id="3986" name="Google Shape;3986;p58"/>
          <p:cNvPicPr preferRelativeResize="0"/>
          <p:nvPr/>
        </p:nvPicPr>
        <p:blipFill rotWithShape="1">
          <a:blip r:embed="rId4">
            <a:alphaModFix/>
          </a:blip>
          <a:srcRect b="0" l="16874" r="16874" t="0"/>
          <a:stretch/>
        </p:blipFill>
        <p:spPr>
          <a:xfrm>
            <a:off x="831850" y="3145299"/>
            <a:ext cx="1206900" cy="1206300"/>
          </a:xfrm>
          <a:prstGeom prst="roundRect">
            <a:avLst>
              <a:gd fmla="val 16667" name="adj"/>
            </a:avLst>
          </a:prstGeom>
          <a:noFill/>
          <a:ln cap="flat" cmpd="sng" w="9525">
            <a:solidFill>
              <a:schemeClr val="accent2"/>
            </a:solidFill>
            <a:prstDash val="solid"/>
            <a:round/>
            <a:headEnd len="sm" w="sm" type="none"/>
            <a:tailEnd len="sm" w="sm" type="none"/>
          </a:ln>
          <a:effectLst>
            <a:outerShdw blurRad="442913" rotWithShape="0" algn="bl">
              <a:schemeClr val="accent2">
                <a:alpha val="40000"/>
              </a:schemeClr>
            </a:outerShdw>
          </a:effectLst>
        </p:spPr>
      </p:pic>
      <p:pic>
        <p:nvPicPr>
          <p:cNvPr id="3987" name="Google Shape;3987;p58"/>
          <p:cNvPicPr preferRelativeResize="0"/>
          <p:nvPr/>
        </p:nvPicPr>
        <p:blipFill rotWithShape="1">
          <a:blip r:embed="rId5">
            <a:alphaModFix/>
          </a:blip>
          <a:srcRect b="0" l="16874" r="16874" t="0"/>
          <a:stretch/>
        </p:blipFill>
        <p:spPr>
          <a:xfrm>
            <a:off x="4766950" y="1465041"/>
            <a:ext cx="1206900" cy="1206300"/>
          </a:xfrm>
          <a:prstGeom prst="roundRect">
            <a:avLst>
              <a:gd fmla="val 16667" name="adj"/>
            </a:avLst>
          </a:prstGeom>
          <a:noFill/>
          <a:ln cap="flat" cmpd="sng" w="9525">
            <a:solidFill>
              <a:schemeClr val="accent2"/>
            </a:solidFill>
            <a:prstDash val="solid"/>
            <a:round/>
            <a:headEnd len="sm" w="sm" type="none"/>
            <a:tailEnd len="sm" w="sm" type="none"/>
          </a:ln>
          <a:effectLst>
            <a:outerShdw blurRad="442913" rotWithShape="0" algn="bl">
              <a:schemeClr val="accent2">
                <a:alpha val="40000"/>
              </a:schemeClr>
            </a:outerShdw>
          </a:effectLst>
        </p:spPr>
      </p:pic>
      <p:pic>
        <p:nvPicPr>
          <p:cNvPr id="3988" name="Google Shape;3988;p58"/>
          <p:cNvPicPr preferRelativeResize="0"/>
          <p:nvPr/>
        </p:nvPicPr>
        <p:blipFill rotWithShape="1">
          <a:blip r:embed="rId6">
            <a:alphaModFix/>
          </a:blip>
          <a:srcRect b="0" l="16874" r="16874" t="0"/>
          <a:stretch/>
        </p:blipFill>
        <p:spPr>
          <a:xfrm>
            <a:off x="4766950" y="3145299"/>
            <a:ext cx="1206900" cy="1206300"/>
          </a:xfrm>
          <a:prstGeom prst="roundRect">
            <a:avLst>
              <a:gd fmla="val 16667" name="adj"/>
            </a:avLst>
          </a:prstGeom>
          <a:noFill/>
          <a:ln cap="flat" cmpd="sng" w="9525">
            <a:solidFill>
              <a:schemeClr val="accent2"/>
            </a:solidFill>
            <a:prstDash val="solid"/>
            <a:round/>
            <a:headEnd len="sm" w="sm" type="none"/>
            <a:tailEnd len="sm" w="sm" type="none"/>
          </a:ln>
          <a:effectLst>
            <a:outerShdw blurRad="442913" rotWithShape="0" algn="bl">
              <a:schemeClr val="accent2">
                <a:alpha val="40000"/>
              </a:schemeClr>
            </a:outerShdw>
          </a:effectLst>
        </p:spPr>
      </p:pic>
      <p:grpSp>
        <p:nvGrpSpPr>
          <p:cNvPr id="3989" name="Google Shape;3989;p58"/>
          <p:cNvGrpSpPr/>
          <p:nvPr/>
        </p:nvGrpSpPr>
        <p:grpSpPr>
          <a:xfrm rot="10800000">
            <a:off x="3173864" y="4502492"/>
            <a:ext cx="883262" cy="242091"/>
            <a:chOff x="2300350" y="2601250"/>
            <a:chExt cx="2275275" cy="623625"/>
          </a:xfrm>
        </p:grpSpPr>
        <p:sp>
          <p:nvSpPr>
            <p:cNvPr id="3990" name="Google Shape;3990;p5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6" name="Google Shape;3996;p58"/>
          <p:cNvGrpSpPr/>
          <p:nvPr/>
        </p:nvGrpSpPr>
        <p:grpSpPr>
          <a:xfrm>
            <a:off x="7812807" y="997962"/>
            <a:ext cx="1520982" cy="302065"/>
            <a:chOff x="5642557" y="-150670"/>
            <a:chExt cx="1520982" cy="302065"/>
          </a:xfrm>
        </p:grpSpPr>
        <p:sp>
          <p:nvSpPr>
            <p:cNvPr id="3997" name="Google Shape;3997;p5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2" name="Google Shape;4002;p58"/>
          <p:cNvGrpSpPr/>
          <p:nvPr/>
        </p:nvGrpSpPr>
        <p:grpSpPr>
          <a:xfrm rot="5400000">
            <a:off x="2818975" y="934625"/>
            <a:ext cx="98902" cy="553090"/>
            <a:chOff x="4898850" y="4820550"/>
            <a:chExt cx="98902" cy="553090"/>
          </a:xfrm>
        </p:grpSpPr>
        <p:sp>
          <p:nvSpPr>
            <p:cNvPr id="4003" name="Google Shape;4003;p5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1" name="Shape 4011"/>
        <p:cNvGrpSpPr/>
        <p:nvPr/>
      </p:nvGrpSpPr>
      <p:grpSpPr>
        <a:xfrm>
          <a:off x="0" y="0"/>
          <a:ext cx="0" cy="0"/>
          <a:chOff x="0" y="0"/>
          <a:chExt cx="0" cy="0"/>
        </a:xfrm>
      </p:grpSpPr>
      <p:sp>
        <p:nvSpPr>
          <p:cNvPr id="4012" name="Google Shape;4012;p59"/>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ORGANIZATIONAL</a:t>
            </a:r>
            <a:r>
              <a:rPr lang="en"/>
              <a:t> CHART</a:t>
            </a:r>
            <a:endParaRPr/>
          </a:p>
        </p:txBody>
      </p:sp>
      <p:sp>
        <p:nvSpPr>
          <p:cNvPr id="4013" name="Google Shape;4013;p59"/>
          <p:cNvSpPr/>
          <p:nvPr/>
        </p:nvSpPr>
        <p:spPr>
          <a:xfrm>
            <a:off x="3477214" y="1691849"/>
            <a:ext cx="21951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Exo"/>
                <a:ea typeface="Exo"/>
                <a:cs typeface="Exo"/>
                <a:sym typeface="Exo"/>
              </a:rPr>
              <a:t>CEO</a:t>
            </a:r>
            <a:endParaRPr b="1" sz="1800">
              <a:solidFill>
                <a:schemeClr val="lt1"/>
              </a:solidFill>
              <a:latin typeface="Exo"/>
              <a:ea typeface="Exo"/>
              <a:cs typeface="Exo"/>
              <a:sym typeface="Exo"/>
            </a:endParaRPr>
          </a:p>
        </p:txBody>
      </p:sp>
      <p:sp>
        <p:nvSpPr>
          <p:cNvPr id="4014" name="Google Shape;4014;p59"/>
          <p:cNvSpPr/>
          <p:nvPr/>
        </p:nvSpPr>
        <p:spPr>
          <a:xfrm>
            <a:off x="873333" y="3003162"/>
            <a:ext cx="21951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Exo"/>
                <a:ea typeface="Exo"/>
                <a:cs typeface="Exo"/>
                <a:sym typeface="Exo"/>
              </a:rPr>
              <a:t>Team 1</a:t>
            </a:r>
            <a:endParaRPr b="1" sz="1800">
              <a:solidFill>
                <a:schemeClr val="lt1"/>
              </a:solidFill>
              <a:latin typeface="Exo"/>
              <a:ea typeface="Exo"/>
              <a:cs typeface="Exo"/>
              <a:sym typeface="Exo"/>
            </a:endParaRPr>
          </a:p>
        </p:txBody>
      </p:sp>
      <p:sp>
        <p:nvSpPr>
          <p:cNvPr id="4015" name="Google Shape;4015;p59"/>
          <p:cNvSpPr txBox="1"/>
          <p:nvPr/>
        </p:nvSpPr>
        <p:spPr>
          <a:xfrm>
            <a:off x="869854" y="3521047"/>
            <a:ext cx="21951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The Sun is the star at the center of the Solar System</a:t>
            </a:r>
            <a:endParaRPr>
              <a:solidFill>
                <a:schemeClr val="lt1"/>
              </a:solidFill>
              <a:latin typeface="PT Sans"/>
              <a:ea typeface="PT Sans"/>
              <a:cs typeface="PT Sans"/>
              <a:sym typeface="PT Sans"/>
            </a:endParaRPr>
          </a:p>
        </p:txBody>
      </p:sp>
      <p:sp>
        <p:nvSpPr>
          <p:cNvPr id="4016" name="Google Shape;4016;p59"/>
          <p:cNvSpPr/>
          <p:nvPr/>
        </p:nvSpPr>
        <p:spPr>
          <a:xfrm>
            <a:off x="3474483" y="3003162"/>
            <a:ext cx="21951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Exo"/>
                <a:ea typeface="Exo"/>
                <a:cs typeface="Exo"/>
                <a:sym typeface="Exo"/>
              </a:rPr>
              <a:t>Team 2</a:t>
            </a:r>
            <a:endParaRPr b="1" sz="1800">
              <a:solidFill>
                <a:schemeClr val="lt1"/>
              </a:solidFill>
              <a:latin typeface="Exo"/>
              <a:ea typeface="Exo"/>
              <a:cs typeface="Exo"/>
              <a:sym typeface="Exo"/>
            </a:endParaRPr>
          </a:p>
        </p:txBody>
      </p:sp>
      <p:sp>
        <p:nvSpPr>
          <p:cNvPr id="4017" name="Google Shape;4017;p59"/>
          <p:cNvSpPr txBox="1"/>
          <p:nvPr/>
        </p:nvSpPr>
        <p:spPr>
          <a:xfrm>
            <a:off x="3471004" y="3521047"/>
            <a:ext cx="21951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Jupiter is a gas giant and the biggest planet</a:t>
            </a:r>
            <a:endParaRPr>
              <a:solidFill>
                <a:schemeClr val="lt1"/>
              </a:solidFill>
              <a:latin typeface="PT Sans"/>
              <a:ea typeface="PT Sans"/>
              <a:cs typeface="PT Sans"/>
              <a:sym typeface="PT Sans"/>
            </a:endParaRPr>
          </a:p>
        </p:txBody>
      </p:sp>
      <p:sp>
        <p:nvSpPr>
          <p:cNvPr id="4018" name="Google Shape;4018;p59"/>
          <p:cNvSpPr/>
          <p:nvPr/>
        </p:nvSpPr>
        <p:spPr>
          <a:xfrm>
            <a:off x="6072158" y="3003162"/>
            <a:ext cx="21951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Exo"/>
                <a:ea typeface="Exo"/>
                <a:cs typeface="Exo"/>
                <a:sym typeface="Exo"/>
              </a:rPr>
              <a:t>Team 3</a:t>
            </a:r>
            <a:endParaRPr b="1" sz="1800">
              <a:solidFill>
                <a:schemeClr val="lt1"/>
              </a:solidFill>
              <a:latin typeface="Exo"/>
              <a:ea typeface="Exo"/>
              <a:cs typeface="Exo"/>
              <a:sym typeface="Exo"/>
            </a:endParaRPr>
          </a:p>
        </p:txBody>
      </p:sp>
      <p:sp>
        <p:nvSpPr>
          <p:cNvPr id="4019" name="Google Shape;4019;p59"/>
          <p:cNvSpPr txBox="1"/>
          <p:nvPr/>
        </p:nvSpPr>
        <p:spPr>
          <a:xfrm>
            <a:off x="6068679" y="3521047"/>
            <a:ext cx="21951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Venus is terribly hot, even hotter than Mercury</a:t>
            </a:r>
            <a:endParaRPr>
              <a:solidFill>
                <a:schemeClr val="lt1"/>
              </a:solidFill>
              <a:latin typeface="PT Sans"/>
              <a:ea typeface="PT Sans"/>
              <a:cs typeface="PT Sans"/>
              <a:sym typeface="PT Sans"/>
            </a:endParaRPr>
          </a:p>
        </p:txBody>
      </p:sp>
      <p:cxnSp>
        <p:nvCxnSpPr>
          <p:cNvPr id="4020" name="Google Shape;4020;p59"/>
          <p:cNvCxnSpPr>
            <a:stCxn id="4013" idx="2"/>
            <a:endCxn id="4014" idx="0"/>
          </p:cNvCxnSpPr>
          <p:nvPr/>
        </p:nvCxnSpPr>
        <p:spPr>
          <a:xfrm rot="5400000">
            <a:off x="2817064" y="1245449"/>
            <a:ext cx="911400" cy="2604000"/>
          </a:xfrm>
          <a:prstGeom prst="bentConnector3">
            <a:avLst>
              <a:gd fmla="val 50001" name="adj1"/>
            </a:avLst>
          </a:prstGeom>
          <a:noFill/>
          <a:ln cap="flat" cmpd="sng" w="19050">
            <a:solidFill>
              <a:schemeClr val="accent2"/>
            </a:solidFill>
            <a:prstDash val="solid"/>
            <a:round/>
            <a:headEnd len="med" w="med" type="none"/>
            <a:tailEnd len="med" w="med" type="none"/>
          </a:ln>
        </p:spPr>
      </p:cxnSp>
      <p:cxnSp>
        <p:nvCxnSpPr>
          <p:cNvPr id="4021" name="Google Shape;4021;p59"/>
          <p:cNvCxnSpPr>
            <a:stCxn id="4013" idx="2"/>
            <a:endCxn id="4018" idx="0"/>
          </p:cNvCxnSpPr>
          <p:nvPr/>
        </p:nvCxnSpPr>
        <p:spPr>
          <a:xfrm flipH="1" rot="-5400000">
            <a:off x="5416564" y="1249949"/>
            <a:ext cx="911400" cy="2595000"/>
          </a:xfrm>
          <a:prstGeom prst="bentConnector3">
            <a:avLst>
              <a:gd fmla="val 50001" name="adj1"/>
            </a:avLst>
          </a:prstGeom>
          <a:noFill/>
          <a:ln cap="flat" cmpd="sng" w="19050">
            <a:solidFill>
              <a:schemeClr val="accent2"/>
            </a:solidFill>
            <a:prstDash val="solid"/>
            <a:round/>
            <a:headEnd len="med" w="med" type="none"/>
            <a:tailEnd len="med" w="med" type="none"/>
          </a:ln>
        </p:spPr>
      </p:cxnSp>
      <p:cxnSp>
        <p:nvCxnSpPr>
          <p:cNvPr id="4022" name="Google Shape;4022;p59"/>
          <p:cNvCxnSpPr>
            <a:stCxn id="4013" idx="2"/>
            <a:endCxn id="4016" idx="0"/>
          </p:cNvCxnSpPr>
          <p:nvPr/>
        </p:nvCxnSpPr>
        <p:spPr>
          <a:xfrm rot="5400000">
            <a:off x="4117714" y="2546099"/>
            <a:ext cx="911400" cy="2700"/>
          </a:xfrm>
          <a:prstGeom prst="bentConnector3">
            <a:avLst>
              <a:gd fmla="val 50001" name="adj1"/>
            </a:avLst>
          </a:prstGeom>
          <a:noFill/>
          <a:ln cap="flat" cmpd="sng" w="19050">
            <a:solidFill>
              <a:schemeClr val="accent2"/>
            </a:solidFill>
            <a:prstDash val="solid"/>
            <a:round/>
            <a:headEnd len="med" w="med" type="none"/>
            <a:tailEnd len="med" w="med" type="none"/>
          </a:ln>
        </p:spPr>
      </p:cxnSp>
      <p:grpSp>
        <p:nvGrpSpPr>
          <p:cNvPr id="4023" name="Google Shape;4023;p59"/>
          <p:cNvGrpSpPr/>
          <p:nvPr/>
        </p:nvGrpSpPr>
        <p:grpSpPr>
          <a:xfrm rot="5400000">
            <a:off x="7120250" y="1615250"/>
            <a:ext cx="98902" cy="553090"/>
            <a:chOff x="4898850" y="4820550"/>
            <a:chExt cx="98902" cy="553090"/>
          </a:xfrm>
        </p:grpSpPr>
        <p:sp>
          <p:nvSpPr>
            <p:cNvPr id="4024" name="Google Shape;4024;p5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9" name="Google Shape;4029;p59"/>
          <p:cNvGrpSpPr/>
          <p:nvPr/>
        </p:nvGrpSpPr>
        <p:grpSpPr>
          <a:xfrm rot="10800000">
            <a:off x="1525764" y="1480878"/>
            <a:ext cx="883262" cy="242091"/>
            <a:chOff x="2300350" y="2601250"/>
            <a:chExt cx="2275275" cy="623625"/>
          </a:xfrm>
        </p:grpSpPr>
        <p:sp>
          <p:nvSpPr>
            <p:cNvPr id="4030" name="Google Shape;4030;p5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6" name="Google Shape;4036;p59"/>
          <p:cNvGrpSpPr/>
          <p:nvPr/>
        </p:nvGrpSpPr>
        <p:grpSpPr>
          <a:xfrm>
            <a:off x="2818167" y="4305992"/>
            <a:ext cx="1105976" cy="133969"/>
            <a:chOff x="8183182" y="663852"/>
            <a:chExt cx="1475028" cy="178673"/>
          </a:xfrm>
        </p:grpSpPr>
        <p:grpSp>
          <p:nvGrpSpPr>
            <p:cNvPr id="4037" name="Google Shape;4037;p59"/>
            <p:cNvGrpSpPr/>
            <p:nvPr/>
          </p:nvGrpSpPr>
          <p:grpSpPr>
            <a:xfrm>
              <a:off x="8183182" y="774425"/>
              <a:ext cx="1178025" cy="68100"/>
              <a:chOff x="2024450" y="204150"/>
              <a:chExt cx="1178025" cy="68100"/>
            </a:xfrm>
          </p:grpSpPr>
          <p:sp>
            <p:nvSpPr>
              <p:cNvPr id="4038" name="Google Shape;4038;p5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59"/>
            <p:cNvGrpSpPr/>
            <p:nvPr/>
          </p:nvGrpSpPr>
          <p:grpSpPr>
            <a:xfrm>
              <a:off x="8480185" y="663852"/>
              <a:ext cx="1178025" cy="68100"/>
              <a:chOff x="2024450" y="204150"/>
              <a:chExt cx="1178025" cy="68100"/>
            </a:xfrm>
          </p:grpSpPr>
          <p:sp>
            <p:nvSpPr>
              <p:cNvPr id="4049" name="Google Shape;4049;p5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2" name="Shape 4062"/>
        <p:cNvGrpSpPr/>
        <p:nvPr/>
      </p:nvGrpSpPr>
      <p:grpSpPr>
        <a:xfrm>
          <a:off x="0" y="0"/>
          <a:ext cx="0" cy="0"/>
          <a:chOff x="0" y="0"/>
          <a:chExt cx="0" cy="0"/>
        </a:xfrm>
      </p:grpSpPr>
      <p:sp>
        <p:nvSpPr>
          <p:cNvPr id="4063" name="Google Shape;4063;p60"/>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accent2"/>
                </a:solidFill>
              </a:rPr>
              <a:t>PARTNERS</a:t>
            </a:r>
            <a:endParaRPr>
              <a:solidFill>
                <a:schemeClr val="accent2"/>
              </a:solidFill>
            </a:endParaRPr>
          </a:p>
        </p:txBody>
      </p:sp>
      <p:grpSp>
        <p:nvGrpSpPr>
          <p:cNvPr id="4064" name="Google Shape;4064;p60"/>
          <p:cNvGrpSpPr/>
          <p:nvPr/>
        </p:nvGrpSpPr>
        <p:grpSpPr>
          <a:xfrm>
            <a:off x="4089166" y="1582291"/>
            <a:ext cx="1818909" cy="1134884"/>
            <a:chOff x="4089166" y="1582291"/>
            <a:chExt cx="1818909" cy="1134884"/>
          </a:xfrm>
        </p:grpSpPr>
        <p:sp>
          <p:nvSpPr>
            <p:cNvPr id="4065" name="Google Shape;4065;p60"/>
            <p:cNvSpPr/>
            <p:nvPr/>
          </p:nvSpPr>
          <p:spPr>
            <a:xfrm>
              <a:off x="4089166" y="1582291"/>
              <a:ext cx="18189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Partner 1</a:t>
              </a:r>
              <a:endParaRPr b="1" sz="1800">
                <a:solidFill>
                  <a:schemeClr val="lt1"/>
                </a:solidFill>
                <a:latin typeface="Exo"/>
                <a:ea typeface="Exo"/>
                <a:cs typeface="Exo"/>
                <a:sym typeface="Exo"/>
              </a:endParaRPr>
            </a:p>
          </p:txBody>
        </p:sp>
        <p:sp>
          <p:nvSpPr>
            <p:cNvPr id="4066" name="Google Shape;4066;p60"/>
            <p:cNvSpPr txBox="1"/>
            <p:nvPr/>
          </p:nvSpPr>
          <p:spPr>
            <a:xfrm>
              <a:off x="4089175" y="2041275"/>
              <a:ext cx="1818900" cy="67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The Sun is the star at the center of the Solar System</a:t>
              </a:r>
              <a:endParaRPr>
                <a:solidFill>
                  <a:schemeClr val="lt1"/>
                </a:solidFill>
                <a:latin typeface="PT Sans"/>
                <a:ea typeface="PT Sans"/>
                <a:cs typeface="PT Sans"/>
                <a:sym typeface="PT Sans"/>
              </a:endParaRPr>
            </a:p>
          </p:txBody>
        </p:sp>
      </p:grpSp>
      <p:grpSp>
        <p:nvGrpSpPr>
          <p:cNvPr id="4067" name="Google Shape;4067;p60"/>
          <p:cNvGrpSpPr/>
          <p:nvPr/>
        </p:nvGrpSpPr>
        <p:grpSpPr>
          <a:xfrm>
            <a:off x="6366669" y="1582291"/>
            <a:ext cx="1818906" cy="1134884"/>
            <a:chOff x="6366669" y="1582291"/>
            <a:chExt cx="1818906" cy="1134884"/>
          </a:xfrm>
        </p:grpSpPr>
        <p:sp>
          <p:nvSpPr>
            <p:cNvPr id="4068" name="Google Shape;4068;p60"/>
            <p:cNvSpPr/>
            <p:nvPr/>
          </p:nvSpPr>
          <p:spPr>
            <a:xfrm>
              <a:off x="6366669" y="1582291"/>
              <a:ext cx="18189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Partner 2</a:t>
              </a:r>
              <a:endParaRPr b="1" sz="1800">
                <a:solidFill>
                  <a:schemeClr val="lt1"/>
                </a:solidFill>
                <a:latin typeface="Exo"/>
                <a:ea typeface="Exo"/>
                <a:cs typeface="Exo"/>
                <a:sym typeface="Exo"/>
              </a:endParaRPr>
            </a:p>
          </p:txBody>
        </p:sp>
        <p:sp>
          <p:nvSpPr>
            <p:cNvPr id="4069" name="Google Shape;4069;p60"/>
            <p:cNvSpPr txBox="1"/>
            <p:nvPr/>
          </p:nvSpPr>
          <p:spPr>
            <a:xfrm>
              <a:off x="6366675" y="2041275"/>
              <a:ext cx="1818900" cy="67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Earth is the third planet from the Sun and where we live</a:t>
              </a:r>
              <a:endParaRPr>
                <a:solidFill>
                  <a:schemeClr val="lt1"/>
                </a:solidFill>
                <a:latin typeface="PT Sans"/>
                <a:ea typeface="PT Sans"/>
                <a:cs typeface="PT Sans"/>
                <a:sym typeface="PT Sans"/>
              </a:endParaRPr>
            </a:p>
          </p:txBody>
        </p:sp>
      </p:grpSp>
      <p:grpSp>
        <p:nvGrpSpPr>
          <p:cNvPr id="4070" name="Google Shape;4070;p60"/>
          <p:cNvGrpSpPr/>
          <p:nvPr/>
        </p:nvGrpSpPr>
        <p:grpSpPr>
          <a:xfrm>
            <a:off x="4089166" y="2982243"/>
            <a:ext cx="1818909" cy="1134909"/>
            <a:chOff x="4089166" y="2982243"/>
            <a:chExt cx="1818909" cy="1134909"/>
          </a:xfrm>
        </p:grpSpPr>
        <p:sp>
          <p:nvSpPr>
            <p:cNvPr id="4071" name="Google Shape;4071;p60"/>
            <p:cNvSpPr/>
            <p:nvPr/>
          </p:nvSpPr>
          <p:spPr>
            <a:xfrm>
              <a:off x="4089166" y="2982243"/>
              <a:ext cx="18189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Partner 3</a:t>
              </a:r>
              <a:endParaRPr b="1" sz="1800">
                <a:solidFill>
                  <a:schemeClr val="lt1"/>
                </a:solidFill>
                <a:latin typeface="Exo"/>
                <a:ea typeface="Exo"/>
                <a:cs typeface="Exo"/>
                <a:sym typeface="Exo"/>
              </a:endParaRPr>
            </a:p>
          </p:txBody>
        </p:sp>
        <p:sp>
          <p:nvSpPr>
            <p:cNvPr id="4072" name="Google Shape;4072;p60"/>
            <p:cNvSpPr txBox="1"/>
            <p:nvPr/>
          </p:nvSpPr>
          <p:spPr>
            <a:xfrm>
              <a:off x="4089175" y="3441252"/>
              <a:ext cx="1818900" cy="67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Saturn is composed mostly of hydrogen and helium</a:t>
              </a:r>
              <a:endParaRPr>
                <a:solidFill>
                  <a:schemeClr val="lt1"/>
                </a:solidFill>
                <a:latin typeface="PT Sans"/>
                <a:ea typeface="PT Sans"/>
                <a:cs typeface="PT Sans"/>
                <a:sym typeface="PT Sans"/>
              </a:endParaRPr>
            </a:p>
          </p:txBody>
        </p:sp>
      </p:grpSp>
      <p:grpSp>
        <p:nvGrpSpPr>
          <p:cNvPr id="4073" name="Google Shape;4073;p60"/>
          <p:cNvGrpSpPr/>
          <p:nvPr/>
        </p:nvGrpSpPr>
        <p:grpSpPr>
          <a:xfrm>
            <a:off x="6366669" y="2982243"/>
            <a:ext cx="1818907" cy="1134909"/>
            <a:chOff x="6366669" y="2982243"/>
            <a:chExt cx="1818907" cy="1134909"/>
          </a:xfrm>
        </p:grpSpPr>
        <p:sp>
          <p:nvSpPr>
            <p:cNvPr id="4074" name="Google Shape;4074;p60"/>
            <p:cNvSpPr/>
            <p:nvPr/>
          </p:nvSpPr>
          <p:spPr>
            <a:xfrm>
              <a:off x="6366669" y="2982243"/>
              <a:ext cx="18189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Partner 4</a:t>
              </a:r>
              <a:endParaRPr b="1" sz="1800">
                <a:solidFill>
                  <a:schemeClr val="lt1"/>
                </a:solidFill>
                <a:latin typeface="Exo"/>
                <a:ea typeface="Exo"/>
                <a:cs typeface="Exo"/>
                <a:sym typeface="Exo"/>
              </a:endParaRPr>
            </a:p>
          </p:txBody>
        </p:sp>
        <p:sp>
          <p:nvSpPr>
            <p:cNvPr id="4075" name="Google Shape;4075;p60"/>
            <p:cNvSpPr txBox="1"/>
            <p:nvPr/>
          </p:nvSpPr>
          <p:spPr>
            <a:xfrm>
              <a:off x="6366676" y="3441252"/>
              <a:ext cx="1818900" cy="67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Venus is the second planet from the Sun. It’s hot there</a:t>
              </a:r>
              <a:endParaRPr>
                <a:solidFill>
                  <a:schemeClr val="lt1"/>
                </a:solidFill>
                <a:latin typeface="PT Sans"/>
                <a:ea typeface="PT Sans"/>
                <a:cs typeface="PT Sans"/>
                <a:sym typeface="PT Sans"/>
              </a:endParaRPr>
            </a:p>
          </p:txBody>
        </p:sp>
      </p:grpSp>
      <p:sp>
        <p:nvSpPr>
          <p:cNvPr id="4076" name="Google Shape;4076;p60"/>
          <p:cNvSpPr/>
          <p:nvPr/>
        </p:nvSpPr>
        <p:spPr>
          <a:xfrm>
            <a:off x="957576" y="1641383"/>
            <a:ext cx="1016700" cy="1016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0"/>
          <p:cNvSpPr/>
          <p:nvPr/>
        </p:nvSpPr>
        <p:spPr>
          <a:xfrm>
            <a:off x="2477937" y="1641383"/>
            <a:ext cx="1016700" cy="1016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0"/>
          <p:cNvSpPr/>
          <p:nvPr/>
        </p:nvSpPr>
        <p:spPr>
          <a:xfrm>
            <a:off x="957576" y="3041348"/>
            <a:ext cx="1016700" cy="1016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0"/>
          <p:cNvSpPr/>
          <p:nvPr/>
        </p:nvSpPr>
        <p:spPr>
          <a:xfrm>
            <a:off x="2477937" y="3041348"/>
            <a:ext cx="1016700" cy="1016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80" name="Google Shape;4080;p60"/>
          <p:cNvCxnSpPr>
            <a:stCxn id="4076" idx="6"/>
            <a:endCxn id="4077" idx="2"/>
          </p:cNvCxnSpPr>
          <p:nvPr/>
        </p:nvCxnSpPr>
        <p:spPr>
          <a:xfrm>
            <a:off x="1974276" y="2149733"/>
            <a:ext cx="503700" cy="0"/>
          </a:xfrm>
          <a:prstGeom prst="straightConnector1">
            <a:avLst/>
          </a:prstGeom>
          <a:noFill/>
          <a:ln cap="flat" cmpd="sng" w="19050">
            <a:solidFill>
              <a:schemeClr val="accent2"/>
            </a:solidFill>
            <a:prstDash val="solid"/>
            <a:round/>
            <a:headEnd len="med" w="med" type="none"/>
            <a:tailEnd len="med" w="med" type="none"/>
          </a:ln>
        </p:spPr>
      </p:cxnSp>
      <p:cxnSp>
        <p:nvCxnSpPr>
          <p:cNvPr id="4081" name="Google Shape;4081;p60"/>
          <p:cNvCxnSpPr>
            <a:stCxn id="4078" idx="6"/>
            <a:endCxn id="4079" idx="2"/>
          </p:cNvCxnSpPr>
          <p:nvPr/>
        </p:nvCxnSpPr>
        <p:spPr>
          <a:xfrm>
            <a:off x="1974276" y="3549698"/>
            <a:ext cx="503700" cy="0"/>
          </a:xfrm>
          <a:prstGeom prst="straightConnector1">
            <a:avLst/>
          </a:prstGeom>
          <a:noFill/>
          <a:ln cap="flat" cmpd="sng" w="19050">
            <a:solidFill>
              <a:schemeClr val="accent2"/>
            </a:solidFill>
            <a:prstDash val="solid"/>
            <a:round/>
            <a:headEnd len="med" w="med" type="none"/>
            <a:tailEnd len="med" w="med" type="none"/>
          </a:ln>
        </p:spPr>
      </p:cxnSp>
      <p:cxnSp>
        <p:nvCxnSpPr>
          <p:cNvPr id="4082" name="Google Shape;4082;p60"/>
          <p:cNvCxnSpPr>
            <a:stCxn id="4077" idx="4"/>
            <a:endCxn id="4079" idx="0"/>
          </p:cNvCxnSpPr>
          <p:nvPr/>
        </p:nvCxnSpPr>
        <p:spPr>
          <a:xfrm>
            <a:off x="2986287" y="2658083"/>
            <a:ext cx="0" cy="383400"/>
          </a:xfrm>
          <a:prstGeom prst="straightConnector1">
            <a:avLst/>
          </a:prstGeom>
          <a:noFill/>
          <a:ln cap="flat" cmpd="sng" w="19050">
            <a:solidFill>
              <a:schemeClr val="accent2"/>
            </a:solidFill>
            <a:prstDash val="solid"/>
            <a:round/>
            <a:headEnd len="med" w="med" type="none"/>
            <a:tailEnd len="med" w="med" type="none"/>
          </a:ln>
        </p:spPr>
      </p:cxnSp>
      <p:cxnSp>
        <p:nvCxnSpPr>
          <p:cNvPr id="4083" name="Google Shape;4083;p60"/>
          <p:cNvCxnSpPr>
            <a:stCxn id="4076" idx="4"/>
            <a:endCxn id="4078" idx="0"/>
          </p:cNvCxnSpPr>
          <p:nvPr/>
        </p:nvCxnSpPr>
        <p:spPr>
          <a:xfrm>
            <a:off x="1465926" y="2658083"/>
            <a:ext cx="0" cy="383400"/>
          </a:xfrm>
          <a:prstGeom prst="straightConnector1">
            <a:avLst/>
          </a:prstGeom>
          <a:noFill/>
          <a:ln cap="flat" cmpd="sng" w="19050">
            <a:solidFill>
              <a:schemeClr val="accent2"/>
            </a:solidFill>
            <a:prstDash val="solid"/>
            <a:round/>
            <a:headEnd len="med" w="med" type="none"/>
            <a:tailEnd len="med" w="med" type="none"/>
          </a:ln>
        </p:spPr>
      </p:cxnSp>
      <p:grpSp>
        <p:nvGrpSpPr>
          <p:cNvPr id="4084" name="Google Shape;4084;p60"/>
          <p:cNvGrpSpPr/>
          <p:nvPr/>
        </p:nvGrpSpPr>
        <p:grpSpPr>
          <a:xfrm>
            <a:off x="1274629" y="3292702"/>
            <a:ext cx="382571" cy="513990"/>
            <a:chOff x="5493679" y="2075887"/>
            <a:chExt cx="310025" cy="416490"/>
          </a:xfrm>
        </p:grpSpPr>
        <p:sp>
          <p:nvSpPr>
            <p:cNvPr id="4085" name="Google Shape;4085;p60"/>
            <p:cNvSpPr/>
            <p:nvPr/>
          </p:nvSpPr>
          <p:spPr>
            <a:xfrm>
              <a:off x="5607801" y="2385887"/>
              <a:ext cx="81789" cy="34117"/>
            </a:xfrm>
            <a:custGeom>
              <a:rect b="b" l="l" r="r" t="t"/>
              <a:pathLst>
                <a:path extrusionOk="0" h="954" w="2287">
                  <a:moveTo>
                    <a:pt x="0" y="1"/>
                  </a:moveTo>
                  <a:lnTo>
                    <a:pt x="0" y="953"/>
                  </a:lnTo>
                  <a:lnTo>
                    <a:pt x="2286" y="953"/>
                  </a:lnTo>
                  <a:lnTo>
                    <a:pt x="22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0"/>
            <p:cNvSpPr/>
            <p:nvPr/>
          </p:nvSpPr>
          <p:spPr>
            <a:xfrm>
              <a:off x="5493679" y="2075887"/>
              <a:ext cx="310025" cy="416490"/>
            </a:xfrm>
            <a:custGeom>
              <a:rect b="b" l="l" r="r" t="t"/>
              <a:pathLst>
                <a:path extrusionOk="0" h="11646" w="8669">
                  <a:moveTo>
                    <a:pt x="1477" y="1143"/>
                  </a:moveTo>
                  <a:cubicBezTo>
                    <a:pt x="1667" y="1143"/>
                    <a:pt x="1834" y="1310"/>
                    <a:pt x="1834" y="1500"/>
                  </a:cubicBezTo>
                  <a:cubicBezTo>
                    <a:pt x="1834" y="1667"/>
                    <a:pt x="1667" y="1834"/>
                    <a:pt x="1477" y="1834"/>
                  </a:cubicBezTo>
                  <a:cubicBezTo>
                    <a:pt x="1286" y="1834"/>
                    <a:pt x="1143" y="1667"/>
                    <a:pt x="1143" y="1500"/>
                  </a:cubicBezTo>
                  <a:cubicBezTo>
                    <a:pt x="1143" y="1310"/>
                    <a:pt x="1286" y="1143"/>
                    <a:pt x="1477" y="1143"/>
                  </a:cubicBezTo>
                  <a:close/>
                  <a:moveTo>
                    <a:pt x="7192" y="1143"/>
                  </a:moveTo>
                  <a:cubicBezTo>
                    <a:pt x="7383" y="1143"/>
                    <a:pt x="7525" y="1310"/>
                    <a:pt x="7525" y="1500"/>
                  </a:cubicBezTo>
                  <a:cubicBezTo>
                    <a:pt x="7525" y="1667"/>
                    <a:pt x="7383" y="1834"/>
                    <a:pt x="7192" y="1834"/>
                  </a:cubicBezTo>
                  <a:cubicBezTo>
                    <a:pt x="7002" y="1834"/>
                    <a:pt x="6835" y="1667"/>
                    <a:pt x="6835" y="1500"/>
                  </a:cubicBezTo>
                  <a:cubicBezTo>
                    <a:pt x="6835" y="1310"/>
                    <a:pt x="7002" y="1143"/>
                    <a:pt x="7192" y="1143"/>
                  </a:cubicBezTo>
                  <a:close/>
                  <a:moveTo>
                    <a:pt x="4334" y="4001"/>
                  </a:moveTo>
                  <a:cubicBezTo>
                    <a:pt x="4525" y="4001"/>
                    <a:pt x="4668" y="4144"/>
                    <a:pt x="4668" y="4334"/>
                  </a:cubicBezTo>
                  <a:cubicBezTo>
                    <a:pt x="4668" y="4525"/>
                    <a:pt x="4525" y="4692"/>
                    <a:pt x="4334" y="4692"/>
                  </a:cubicBezTo>
                  <a:cubicBezTo>
                    <a:pt x="4144" y="4692"/>
                    <a:pt x="4001" y="4525"/>
                    <a:pt x="4001" y="4334"/>
                  </a:cubicBezTo>
                  <a:cubicBezTo>
                    <a:pt x="4001" y="4144"/>
                    <a:pt x="4144" y="4001"/>
                    <a:pt x="4334" y="4001"/>
                  </a:cubicBezTo>
                  <a:close/>
                  <a:moveTo>
                    <a:pt x="4334" y="2048"/>
                  </a:moveTo>
                  <a:cubicBezTo>
                    <a:pt x="3072" y="2048"/>
                    <a:pt x="2048" y="3072"/>
                    <a:pt x="2048" y="4334"/>
                  </a:cubicBezTo>
                  <a:cubicBezTo>
                    <a:pt x="2048" y="5597"/>
                    <a:pt x="3072" y="6621"/>
                    <a:pt x="4334" y="6621"/>
                  </a:cubicBezTo>
                  <a:cubicBezTo>
                    <a:pt x="5597" y="6621"/>
                    <a:pt x="6621" y="5597"/>
                    <a:pt x="6621" y="4334"/>
                  </a:cubicBezTo>
                  <a:cubicBezTo>
                    <a:pt x="6621" y="3072"/>
                    <a:pt x="5597" y="2048"/>
                    <a:pt x="4334" y="2048"/>
                  </a:cubicBezTo>
                  <a:close/>
                  <a:moveTo>
                    <a:pt x="4334" y="1381"/>
                  </a:moveTo>
                  <a:cubicBezTo>
                    <a:pt x="5978" y="1381"/>
                    <a:pt x="7287" y="2715"/>
                    <a:pt x="7287" y="4334"/>
                  </a:cubicBezTo>
                  <a:cubicBezTo>
                    <a:pt x="7287" y="5978"/>
                    <a:pt x="5978" y="7311"/>
                    <a:pt x="4334" y="7311"/>
                  </a:cubicBezTo>
                  <a:cubicBezTo>
                    <a:pt x="2691" y="7311"/>
                    <a:pt x="1381" y="5978"/>
                    <a:pt x="1381" y="4334"/>
                  </a:cubicBezTo>
                  <a:cubicBezTo>
                    <a:pt x="1381" y="2715"/>
                    <a:pt x="2691" y="1381"/>
                    <a:pt x="4334" y="1381"/>
                  </a:cubicBezTo>
                  <a:close/>
                  <a:moveTo>
                    <a:pt x="5811" y="7978"/>
                  </a:moveTo>
                  <a:cubicBezTo>
                    <a:pt x="6001" y="7978"/>
                    <a:pt x="6168" y="8145"/>
                    <a:pt x="6168" y="8335"/>
                  </a:cubicBezTo>
                  <a:lnTo>
                    <a:pt x="6168" y="9955"/>
                  </a:lnTo>
                  <a:cubicBezTo>
                    <a:pt x="6168" y="10145"/>
                    <a:pt x="6001" y="10288"/>
                    <a:pt x="5811" y="10288"/>
                  </a:cubicBezTo>
                  <a:lnTo>
                    <a:pt x="2858" y="10288"/>
                  </a:lnTo>
                  <a:cubicBezTo>
                    <a:pt x="2667" y="10288"/>
                    <a:pt x="2501" y="10145"/>
                    <a:pt x="2501" y="9955"/>
                  </a:cubicBezTo>
                  <a:lnTo>
                    <a:pt x="2501" y="8335"/>
                  </a:lnTo>
                  <a:cubicBezTo>
                    <a:pt x="2501" y="8145"/>
                    <a:pt x="2667" y="7978"/>
                    <a:pt x="2858" y="7978"/>
                  </a:cubicBezTo>
                  <a:close/>
                  <a:moveTo>
                    <a:pt x="1477" y="9835"/>
                  </a:moveTo>
                  <a:cubicBezTo>
                    <a:pt x="1667" y="9835"/>
                    <a:pt x="1834" y="10002"/>
                    <a:pt x="1834" y="10169"/>
                  </a:cubicBezTo>
                  <a:cubicBezTo>
                    <a:pt x="1834" y="10359"/>
                    <a:pt x="1667" y="10526"/>
                    <a:pt x="1477" y="10526"/>
                  </a:cubicBezTo>
                  <a:cubicBezTo>
                    <a:pt x="1286" y="10526"/>
                    <a:pt x="1143" y="10359"/>
                    <a:pt x="1143" y="10169"/>
                  </a:cubicBezTo>
                  <a:cubicBezTo>
                    <a:pt x="1143" y="10002"/>
                    <a:pt x="1286" y="9835"/>
                    <a:pt x="1477" y="9835"/>
                  </a:cubicBezTo>
                  <a:close/>
                  <a:moveTo>
                    <a:pt x="7192" y="9835"/>
                  </a:moveTo>
                  <a:cubicBezTo>
                    <a:pt x="7383" y="9835"/>
                    <a:pt x="7525" y="10002"/>
                    <a:pt x="7525" y="10169"/>
                  </a:cubicBezTo>
                  <a:cubicBezTo>
                    <a:pt x="7525" y="10359"/>
                    <a:pt x="7383" y="10526"/>
                    <a:pt x="7192" y="10526"/>
                  </a:cubicBezTo>
                  <a:cubicBezTo>
                    <a:pt x="7002" y="10526"/>
                    <a:pt x="6835" y="10359"/>
                    <a:pt x="6835" y="10169"/>
                  </a:cubicBezTo>
                  <a:cubicBezTo>
                    <a:pt x="6835" y="10002"/>
                    <a:pt x="7002" y="9835"/>
                    <a:pt x="7192" y="9835"/>
                  </a:cubicBezTo>
                  <a:close/>
                  <a:moveTo>
                    <a:pt x="1167" y="0"/>
                  </a:moveTo>
                  <a:cubicBezTo>
                    <a:pt x="524" y="0"/>
                    <a:pt x="0" y="548"/>
                    <a:pt x="0" y="1191"/>
                  </a:cubicBezTo>
                  <a:lnTo>
                    <a:pt x="0" y="10478"/>
                  </a:lnTo>
                  <a:cubicBezTo>
                    <a:pt x="0" y="11121"/>
                    <a:pt x="524" y="11645"/>
                    <a:pt x="1167" y="11645"/>
                  </a:cubicBezTo>
                  <a:lnTo>
                    <a:pt x="7502" y="11645"/>
                  </a:lnTo>
                  <a:cubicBezTo>
                    <a:pt x="8145" y="11645"/>
                    <a:pt x="8669" y="11121"/>
                    <a:pt x="8669" y="10478"/>
                  </a:cubicBezTo>
                  <a:lnTo>
                    <a:pt x="8669" y="1191"/>
                  </a:lnTo>
                  <a:cubicBezTo>
                    <a:pt x="8669" y="548"/>
                    <a:pt x="8145" y="0"/>
                    <a:pt x="75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7" name="Google Shape;4087;p60"/>
          <p:cNvSpPr/>
          <p:nvPr/>
        </p:nvSpPr>
        <p:spPr>
          <a:xfrm>
            <a:off x="1294575" y="1893700"/>
            <a:ext cx="362618" cy="512065"/>
          </a:xfrm>
          <a:custGeom>
            <a:rect b="b" l="l" r="r" t="t"/>
            <a:pathLst>
              <a:path extrusionOk="0" h="11622" w="7764">
                <a:moveTo>
                  <a:pt x="6049" y="2596"/>
                </a:moveTo>
                <a:cubicBezTo>
                  <a:pt x="6240" y="2596"/>
                  <a:pt x="6406" y="2763"/>
                  <a:pt x="6406" y="2953"/>
                </a:cubicBezTo>
                <a:cubicBezTo>
                  <a:pt x="6406" y="3144"/>
                  <a:pt x="6240" y="3287"/>
                  <a:pt x="6049" y="3287"/>
                </a:cubicBezTo>
                <a:lnTo>
                  <a:pt x="4477" y="3287"/>
                </a:lnTo>
                <a:cubicBezTo>
                  <a:pt x="4287" y="3287"/>
                  <a:pt x="4144" y="3144"/>
                  <a:pt x="4144" y="2953"/>
                </a:cubicBezTo>
                <a:cubicBezTo>
                  <a:pt x="4144" y="2763"/>
                  <a:pt x="4287" y="2596"/>
                  <a:pt x="4477" y="2596"/>
                </a:cubicBezTo>
                <a:close/>
                <a:moveTo>
                  <a:pt x="1715" y="2596"/>
                </a:moveTo>
                <a:cubicBezTo>
                  <a:pt x="1905" y="2596"/>
                  <a:pt x="2072" y="2739"/>
                  <a:pt x="2072" y="2953"/>
                </a:cubicBezTo>
                <a:cubicBezTo>
                  <a:pt x="2072" y="3144"/>
                  <a:pt x="1905" y="3310"/>
                  <a:pt x="1715" y="3310"/>
                </a:cubicBezTo>
                <a:cubicBezTo>
                  <a:pt x="1500" y="3310"/>
                  <a:pt x="1358" y="3144"/>
                  <a:pt x="1358" y="2953"/>
                </a:cubicBezTo>
                <a:cubicBezTo>
                  <a:pt x="1358" y="2739"/>
                  <a:pt x="1500" y="2596"/>
                  <a:pt x="1715" y="2596"/>
                </a:cubicBezTo>
                <a:close/>
                <a:moveTo>
                  <a:pt x="3120" y="2596"/>
                </a:moveTo>
                <a:cubicBezTo>
                  <a:pt x="3310" y="2596"/>
                  <a:pt x="3477" y="2739"/>
                  <a:pt x="3477" y="2953"/>
                </a:cubicBezTo>
                <a:cubicBezTo>
                  <a:pt x="3477" y="3144"/>
                  <a:pt x="3310" y="3310"/>
                  <a:pt x="3120" y="3310"/>
                </a:cubicBezTo>
                <a:cubicBezTo>
                  <a:pt x="2906" y="3310"/>
                  <a:pt x="2763" y="3144"/>
                  <a:pt x="2763" y="2953"/>
                </a:cubicBezTo>
                <a:cubicBezTo>
                  <a:pt x="2763" y="2739"/>
                  <a:pt x="2906" y="2596"/>
                  <a:pt x="3120" y="2596"/>
                </a:cubicBezTo>
                <a:close/>
                <a:moveTo>
                  <a:pt x="1715" y="6906"/>
                </a:moveTo>
                <a:cubicBezTo>
                  <a:pt x="1905" y="6906"/>
                  <a:pt x="2072" y="7073"/>
                  <a:pt x="2072" y="7264"/>
                </a:cubicBezTo>
                <a:cubicBezTo>
                  <a:pt x="2072" y="7478"/>
                  <a:pt x="1905" y="7621"/>
                  <a:pt x="1715" y="7621"/>
                </a:cubicBezTo>
                <a:cubicBezTo>
                  <a:pt x="1500" y="7621"/>
                  <a:pt x="1358" y="7478"/>
                  <a:pt x="1358" y="7264"/>
                </a:cubicBezTo>
                <a:cubicBezTo>
                  <a:pt x="1358" y="7073"/>
                  <a:pt x="1500" y="6906"/>
                  <a:pt x="1715" y="6906"/>
                </a:cubicBezTo>
                <a:close/>
                <a:moveTo>
                  <a:pt x="3120" y="6906"/>
                </a:moveTo>
                <a:cubicBezTo>
                  <a:pt x="3310" y="6906"/>
                  <a:pt x="3477" y="7073"/>
                  <a:pt x="3477" y="7264"/>
                </a:cubicBezTo>
                <a:cubicBezTo>
                  <a:pt x="3477" y="7478"/>
                  <a:pt x="3310" y="7621"/>
                  <a:pt x="3120" y="7621"/>
                </a:cubicBezTo>
                <a:cubicBezTo>
                  <a:pt x="2906" y="7621"/>
                  <a:pt x="2763" y="7478"/>
                  <a:pt x="2763" y="7264"/>
                </a:cubicBezTo>
                <a:cubicBezTo>
                  <a:pt x="2763" y="7073"/>
                  <a:pt x="2906" y="6906"/>
                  <a:pt x="3120" y="6906"/>
                </a:cubicBezTo>
                <a:close/>
                <a:moveTo>
                  <a:pt x="6049" y="6930"/>
                </a:moveTo>
                <a:cubicBezTo>
                  <a:pt x="6240" y="6930"/>
                  <a:pt x="6406" y="7073"/>
                  <a:pt x="6406" y="7264"/>
                </a:cubicBezTo>
                <a:cubicBezTo>
                  <a:pt x="6406" y="7454"/>
                  <a:pt x="6240" y="7621"/>
                  <a:pt x="6049" y="7621"/>
                </a:cubicBezTo>
                <a:lnTo>
                  <a:pt x="4477" y="7621"/>
                </a:lnTo>
                <a:cubicBezTo>
                  <a:pt x="4287" y="7621"/>
                  <a:pt x="4144" y="7454"/>
                  <a:pt x="4144" y="7264"/>
                </a:cubicBezTo>
                <a:cubicBezTo>
                  <a:pt x="4144" y="7073"/>
                  <a:pt x="4287" y="6930"/>
                  <a:pt x="4477" y="6930"/>
                </a:cubicBezTo>
                <a:close/>
                <a:moveTo>
                  <a:pt x="3882" y="0"/>
                </a:moveTo>
                <a:cubicBezTo>
                  <a:pt x="3691" y="0"/>
                  <a:pt x="3549" y="143"/>
                  <a:pt x="3549" y="334"/>
                </a:cubicBezTo>
                <a:lnTo>
                  <a:pt x="3549" y="1239"/>
                </a:lnTo>
                <a:lnTo>
                  <a:pt x="810" y="1239"/>
                </a:lnTo>
                <a:cubicBezTo>
                  <a:pt x="357" y="1239"/>
                  <a:pt x="0" y="1596"/>
                  <a:pt x="0" y="2048"/>
                </a:cubicBezTo>
                <a:lnTo>
                  <a:pt x="0" y="3834"/>
                </a:lnTo>
                <a:cubicBezTo>
                  <a:pt x="0" y="4287"/>
                  <a:pt x="357" y="4644"/>
                  <a:pt x="810" y="4644"/>
                </a:cubicBezTo>
                <a:lnTo>
                  <a:pt x="3549" y="4644"/>
                </a:lnTo>
                <a:lnTo>
                  <a:pt x="3549" y="5573"/>
                </a:lnTo>
                <a:lnTo>
                  <a:pt x="810" y="5573"/>
                </a:lnTo>
                <a:cubicBezTo>
                  <a:pt x="357" y="5573"/>
                  <a:pt x="0" y="5930"/>
                  <a:pt x="0" y="6382"/>
                </a:cubicBezTo>
                <a:lnTo>
                  <a:pt x="0" y="8169"/>
                </a:lnTo>
                <a:cubicBezTo>
                  <a:pt x="0" y="8621"/>
                  <a:pt x="357" y="8978"/>
                  <a:pt x="810" y="8978"/>
                </a:cubicBezTo>
                <a:lnTo>
                  <a:pt x="3549" y="8978"/>
                </a:lnTo>
                <a:lnTo>
                  <a:pt x="3549" y="9883"/>
                </a:lnTo>
                <a:cubicBezTo>
                  <a:pt x="3310" y="9978"/>
                  <a:pt x="3120" y="10145"/>
                  <a:pt x="3025" y="10383"/>
                </a:cubicBezTo>
                <a:lnTo>
                  <a:pt x="334" y="10383"/>
                </a:lnTo>
                <a:cubicBezTo>
                  <a:pt x="167" y="10383"/>
                  <a:pt x="0" y="10526"/>
                  <a:pt x="0" y="10717"/>
                </a:cubicBezTo>
                <a:cubicBezTo>
                  <a:pt x="0" y="10907"/>
                  <a:pt x="167" y="11074"/>
                  <a:pt x="334" y="11074"/>
                </a:cubicBezTo>
                <a:lnTo>
                  <a:pt x="3025" y="11074"/>
                </a:lnTo>
                <a:cubicBezTo>
                  <a:pt x="3167" y="11407"/>
                  <a:pt x="3501" y="11622"/>
                  <a:pt x="3882" y="11622"/>
                </a:cubicBezTo>
                <a:cubicBezTo>
                  <a:pt x="4263" y="11622"/>
                  <a:pt x="4596" y="11407"/>
                  <a:pt x="4739" y="11074"/>
                </a:cubicBezTo>
                <a:lnTo>
                  <a:pt x="7430" y="11074"/>
                </a:lnTo>
                <a:cubicBezTo>
                  <a:pt x="7597" y="11074"/>
                  <a:pt x="7764" y="10907"/>
                  <a:pt x="7764" y="10717"/>
                </a:cubicBezTo>
                <a:cubicBezTo>
                  <a:pt x="7764" y="10526"/>
                  <a:pt x="7597" y="10383"/>
                  <a:pt x="7430" y="10383"/>
                </a:cubicBezTo>
                <a:lnTo>
                  <a:pt x="4739" y="10383"/>
                </a:lnTo>
                <a:cubicBezTo>
                  <a:pt x="4644" y="10145"/>
                  <a:pt x="4453" y="9978"/>
                  <a:pt x="4215" y="9883"/>
                </a:cubicBezTo>
                <a:lnTo>
                  <a:pt x="4215" y="8978"/>
                </a:lnTo>
                <a:lnTo>
                  <a:pt x="6954" y="8978"/>
                </a:lnTo>
                <a:cubicBezTo>
                  <a:pt x="7406" y="8978"/>
                  <a:pt x="7764" y="8621"/>
                  <a:pt x="7764" y="8169"/>
                </a:cubicBezTo>
                <a:lnTo>
                  <a:pt x="7764" y="6382"/>
                </a:lnTo>
                <a:cubicBezTo>
                  <a:pt x="7764" y="5930"/>
                  <a:pt x="7406" y="5573"/>
                  <a:pt x="6954" y="5573"/>
                </a:cubicBezTo>
                <a:lnTo>
                  <a:pt x="4215" y="5573"/>
                </a:lnTo>
                <a:lnTo>
                  <a:pt x="4215" y="4644"/>
                </a:lnTo>
                <a:lnTo>
                  <a:pt x="6954" y="4644"/>
                </a:lnTo>
                <a:cubicBezTo>
                  <a:pt x="7406" y="4644"/>
                  <a:pt x="7764" y="4287"/>
                  <a:pt x="7764" y="3834"/>
                </a:cubicBezTo>
                <a:lnTo>
                  <a:pt x="7764" y="2048"/>
                </a:lnTo>
                <a:cubicBezTo>
                  <a:pt x="7764" y="1596"/>
                  <a:pt x="7406" y="1239"/>
                  <a:pt x="6954" y="1239"/>
                </a:cubicBezTo>
                <a:lnTo>
                  <a:pt x="4215" y="1239"/>
                </a:lnTo>
                <a:lnTo>
                  <a:pt x="4215" y="334"/>
                </a:lnTo>
                <a:cubicBezTo>
                  <a:pt x="4215" y="143"/>
                  <a:pt x="4072" y="0"/>
                  <a:pt x="38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8" name="Google Shape;4088;p60"/>
          <p:cNvGrpSpPr/>
          <p:nvPr/>
        </p:nvGrpSpPr>
        <p:grpSpPr>
          <a:xfrm>
            <a:off x="2802172" y="1893695"/>
            <a:ext cx="362621" cy="512075"/>
            <a:chOff x="1982107" y="2075887"/>
            <a:chExt cx="264070" cy="417033"/>
          </a:xfrm>
        </p:grpSpPr>
        <p:sp>
          <p:nvSpPr>
            <p:cNvPr id="4089" name="Google Shape;4089;p60"/>
            <p:cNvSpPr/>
            <p:nvPr/>
          </p:nvSpPr>
          <p:spPr>
            <a:xfrm>
              <a:off x="2150769" y="2075887"/>
              <a:ext cx="24712" cy="92839"/>
            </a:xfrm>
            <a:custGeom>
              <a:rect b="b" l="l" r="r" t="t"/>
              <a:pathLst>
                <a:path extrusionOk="0" h="2596" w="691">
                  <a:moveTo>
                    <a:pt x="357" y="0"/>
                  </a:moveTo>
                  <a:cubicBezTo>
                    <a:pt x="167" y="0"/>
                    <a:pt x="0" y="167"/>
                    <a:pt x="0" y="357"/>
                  </a:cubicBezTo>
                  <a:lnTo>
                    <a:pt x="0" y="2263"/>
                  </a:lnTo>
                  <a:cubicBezTo>
                    <a:pt x="0" y="2453"/>
                    <a:pt x="167" y="2596"/>
                    <a:pt x="357" y="2596"/>
                  </a:cubicBezTo>
                  <a:cubicBezTo>
                    <a:pt x="548" y="2596"/>
                    <a:pt x="691" y="2453"/>
                    <a:pt x="691" y="2263"/>
                  </a:cubicBezTo>
                  <a:lnTo>
                    <a:pt x="691" y="357"/>
                  </a:lnTo>
                  <a:cubicBezTo>
                    <a:pt x="691" y="167"/>
                    <a:pt x="548" y="0"/>
                    <a:pt x="3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0"/>
            <p:cNvSpPr/>
            <p:nvPr/>
          </p:nvSpPr>
          <p:spPr>
            <a:xfrm>
              <a:off x="2053671" y="2075887"/>
              <a:ext cx="23889" cy="92839"/>
            </a:xfrm>
            <a:custGeom>
              <a:rect b="b" l="l" r="r" t="t"/>
              <a:pathLst>
                <a:path extrusionOk="0" h="2596" w="668">
                  <a:moveTo>
                    <a:pt x="334" y="0"/>
                  </a:moveTo>
                  <a:cubicBezTo>
                    <a:pt x="143" y="0"/>
                    <a:pt x="0" y="167"/>
                    <a:pt x="0" y="357"/>
                  </a:cubicBezTo>
                  <a:lnTo>
                    <a:pt x="0" y="2263"/>
                  </a:lnTo>
                  <a:cubicBezTo>
                    <a:pt x="0" y="2453"/>
                    <a:pt x="143" y="2596"/>
                    <a:pt x="334" y="2596"/>
                  </a:cubicBezTo>
                  <a:cubicBezTo>
                    <a:pt x="524" y="2596"/>
                    <a:pt x="667" y="2453"/>
                    <a:pt x="667" y="2263"/>
                  </a:cubicBezTo>
                  <a:lnTo>
                    <a:pt x="667" y="357"/>
                  </a:lnTo>
                  <a:cubicBezTo>
                    <a:pt x="667" y="167"/>
                    <a:pt x="524"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0"/>
            <p:cNvSpPr/>
            <p:nvPr/>
          </p:nvSpPr>
          <p:spPr>
            <a:xfrm>
              <a:off x="2102202" y="2075887"/>
              <a:ext cx="24748" cy="44310"/>
            </a:xfrm>
            <a:custGeom>
              <a:rect b="b" l="l" r="r" t="t"/>
              <a:pathLst>
                <a:path extrusionOk="0" h="1239" w="692">
                  <a:moveTo>
                    <a:pt x="334" y="0"/>
                  </a:moveTo>
                  <a:cubicBezTo>
                    <a:pt x="144" y="0"/>
                    <a:pt x="1" y="167"/>
                    <a:pt x="1" y="357"/>
                  </a:cubicBezTo>
                  <a:lnTo>
                    <a:pt x="1" y="905"/>
                  </a:lnTo>
                  <a:cubicBezTo>
                    <a:pt x="1" y="1096"/>
                    <a:pt x="144" y="1239"/>
                    <a:pt x="334" y="1239"/>
                  </a:cubicBezTo>
                  <a:cubicBezTo>
                    <a:pt x="525" y="1239"/>
                    <a:pt x="691" y="1096"/>
                    <a:pt x="691" y="905"/>
                  </a:cubicBezTo>
                  <a:lnTo>
                    <a:pt x="691" y="357"/>
                  </a:lnTo>
                  <a:cubicBezTo>
                    <a:pt x="691" y="167"/>
                    <a:pt x="525"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0"/>
            <p:cNvSpPr/>
            <p:nvPr/>
          </p:nvSpPr>
          <p:spPr>
            <a:xfrm>
              <a:off x="2102202" y="2144875"/>
              <a:ext cx="24748" cy="23854"/>
            </a:xfrm>
            <a:custGeom>
              <a:rect b="b" l="l" r="r" t="t"/>
              <a:pathLst>
                <a:path extrusionOk="0" h="667" w="692">
                  <a:moveTo>
                    <a:pt x="334" y="0"/>
                  </a:moveTo>
                  <a:cubicBezTo>
                    <a:pt x="144" y="0"/>
                    <a:pt x="1" y="143"/>
                    <a:pt x="1" y="334"/>
                  </a:cubicBezTo>
                  <a:cubicBezTo>
                    <a:pt x="1" y="524"/>
                    <a:pt x="144" y="667"/>
                    <a:pt x="334" y="667"/>
                  </a:cubicBezTo>
                  <a:cubicBezTo>
                    <a:pt x="525" y="667"/>
                    <a:pt x="691" y="524"/>
                    <a:pt x="691" y="334"/>
                  </a:cubicBezTo>
                  <a:cubicBezTo>
                    <a:pt x="691" y="143"/>
                    <a:pt x="525"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0"/>
            <p:cNvSpPr/>
            <p:nvPr/>
          </p:nvSpPr>
          <p:spPr>
            <a:xfrm>
              <a:off x="1992336" y="2278560"/>
              <a:ext cx="243614" cy="214360"/>
            </a:xfrm>
            <a:custGeom>
              <a:rect b="b" l="l" r="r" t="t"/>
              <a:pathLst>
                <a:path extrusionOk="0" h="5994" w="6812">
                  <a:moveTo>
                    <a:pt x="1" y="1"/>
                  </a:moveTo>
                  <a:lnTo>
                    <a:pt x="2382" y="2859"/>
                  </a:lnTo>
                  <a:lnTo>
                    <a:pt x="2382" y="5645"/>
                  </a:lnTo>
                  <a:cubicBezTo>
                    <a:pt x="2382" y="5848"/>
                    <a:pt x="2539" y="5994"/>
                    <a:pt x="2721" y="5994"/>
                  </a:cubicBezTo>
                  <a:cubicBezTo>
                    <a:pt x="2774" y="5994"/>
                    <a:pt x="2829" y="5981"/>
                    <a:pt x="2882" y="5955"/>
                  </a:cubicBezTo>
                  <a:cubicBezTo>
                    <a:pt x="3549" y="5621"/>
                    <a:pt x="3192" y="5788"/>
                    <a:pt x="4240" y="5264"/>
                  </a:cubicBezTo>
                  <a:cubicBezTo>
                    <a:pt x="4359" y="5216"/>
                    <a:pt x="4430" y="5097"/>
                    <a:pt x="4430" y="4978"/>
                  </a:cubicBezTo>
                  <a:lnTo>
                    <a:pt x="4430" y="2859"/>
                  </a:lnTo>
                  <a:lnTo>
                    <a:pt x="6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0"/>
            <p:cNvSpPr/>
            <p:nvPr/>
          </p:nvSpPr>
          <p:spPr>
            <a:xfrm>
              <a:off x="1982107" y="2201918"/>
              <a:ext cx="264070" cy="51999"/>
            </a:xfrm>
            <a:custGeom>
              <a:rect b="b" l="l" r="r" t="t"/>
              <a:pathLst>
                <a:path extrusionOk="0" h="1454" w="7384">
                  <a:moveTo>
                    <a:pt x="334" y="1"/>
                  </a:moveTo>
                  <a:cubicBezTo>
                    <a:pt x="144" y="1"/>
                    <a:pt x="1" y="144"/>
                    <a:pt x="1" y="334"/>
                  </a:cubicBezTo>
                  <a:lnTo>
                    <a:pt x="1" y="1453"/>
                  </a:lnTo>
                  <a:lnTo>
                    <a:pt x="7383" y="1453"/>
                  </a:lnTo>
                  <a:lnTo>
                    <a:pt x="7383" y="334"/>
                  </a:lnTo>
                  <a:cubicBezTo>
                    <a:pt x="7383" y="144"/>
                    <a:pt x="7241" y="1"/>
                    <a:pt x="7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5" name="Google Shape;4095;p60"/>
          <p:cNvGrpSpPr/>
          <p:nvPr/>
        </p:nvGrpSpPr>
        <p:grpSpPr>
          <a:xfrm>
            <a:off x="2737347" y="3293673"/>
            <a:ext cx="512060" cy="512050"/>
            <a:chOff x="4003189" y="2735942"/>
            <a:chExt cx="418213" cy="416639"/>
          </a:xfrm>
        </p:grpSpPr>
        <p:sp>
          <p:nvSpPr>
            <p:cNvPr id="4096" name="Google Shape;4096;p60"/>
            <p:cNvSpPr/>
            <p:nvPr/>
          </p:nvSpPr>
          <p:spPr>
            <a:xfrm>
              <a:off x="4003189" y="2735942"/>
              <a:ext cx="232564" cy="231669"/>
            </a:xfrm>
            <a:custGeom>
              <a:rect b="b" l="l" r="r" t="t"/>
              <a:pathLst>
                <a:path extrusionOk="0" h="6478" w="6503">
                  <a:moveTo>
                    <a:pt x="3263" y="2215"/>
                  </a:moveTo>
                  <a:cubicBezTo>
                    <a:pt x="3835" y="2215"/>
                    <a:pt x="4287" y="2691"/>
                    <a:pt x="4287" y="3239"/>
                  </a:cubicBezTo>
                  <a:cubicBezTo>
                    <a:pt x="4287" y="3811"/>
                    <a:pt x="3835" y="4287"/>
                    <a:pt x="3263" y="4287"/>
                  </a:cubicBezTo>
                  <a:cubicBezTo>
                    <a:pt x="2692" y="4287"/>
                    <a:pt x="2216" y="3811"/>
                    <a:pt x="2216" y="3239"/>
                  </a:cubicBezTo>
                  <a:cubicBezTo>
                    <a:pt x="2216" y="2691"/>
                    <a:pt x="2692" y="2215"/>
                    <a:pt x="3263" y="2215"/>
                  </a:cubicBezTo>
                  <a:close/>
                  <a:moveTo>
                    <a:pt x="2716" y="0"/>
                  </a:moveTo>
                  <a:cubicBezTo>
                    <a:pt x="2525" y="0"/>
                    <a:pt x="2382" y="143"/>
                    <a:pt x="2358" y="310"/>
                  </a:cubicBezTo>
                  <a:lnTo>
                    <a:pt x="2287" y="953"/>
                  </a:lnTo>
                  <a:lnTo>
                    <a:pt x="1787" y="548"/>
                  </a:lnTo>
                  <a:cubicBezTo>
                    <a:pt x="1719" y="503"/>
                    <a:pt x="1641" y="479"/>
                    <a:pt x="1565" y="479"/>
                  </a:cubicBezTo>
                  <a:cubicBezTo>
                    <a:pt x="1480" y="479"/>
                    <a:pt x="1397" y="509"/>
                    <a:pt x="1334" y="572"/>
                  </a:cubicBezTo>
                  <a:lnTo>
                    <a:pt x="572" y="1358"/>
                  </a:lnTo>
                  <a:cubicBezTo>
                    <a:pt x="453" y="1477"/>
                    <a:pt x="429" y="1667"/>
                    <a:pt x="548" y="1810"/>
                  </a:cubicBezTo>
                  <a:lnTo>
                    <a:pt x="930" y="2310"/>
                  </a:lnTo>
                  <a:lnTo>
                    <a:pt x="310" y="2358"/>
                  </a:lnTo>
                  <a:cubicBezTo>
                    <a:pt x="144" y="2382"/>
                    <a:pt x="1" y="2525"/>
                    <a:pt x="1" y="2715"/>
                  </a:cubicBezTo>
                  <a:lnTo>
                    <a:pt x="1" y="3787"/>
                  </a:lnTo>
                  <a:cubicBezTo>
                    <a:pt x="1" y="3977"/>
                    <a:pt x="144" y="4120"/>
                    <a:pt x="310" y="4120"/>
                  </a:cubicBezTo>
                  <a:lnTo>
                    <a:pt x="953" y="4192"/>
                  </a:lnTo>
                  <a:lnTo>
                    <a:pt x="548" y="4716"/>
                  </a:lnTo>
                  <a:cubicBezTo>
                    <a:pt x="429" y="4835"/>
                    <a:pt x="453" y="5049"/>
                    <a:pt x="572" y="5168"/>
                  </a:cubicBezTo>
                  <a:lnTo>
                    <a:pt x="1334" y="5930"/>
                  </a:lnTo>
                  <a:cubicBezTo>
                    <a:pt x="1413" y="5995"/>
                    <a:pt x="1506" y="6032"/>
                    <a:pt x="1597" y="6032"/>
                  </a:cubicBezTo>
                  <a:cubicBezTo>
                    <a:pt x="1672" y="6032"/>
                    <a:pt x="1746" y="6008"/>
                    <a:pt x="1811" y="5954"/>
                  </a:cubicBezTo>
                  <a:lnTo>
                    <a:pt x="2287" y="5549"/>
                  </a:lnTo>
                  <a:lnTo>
                    <a:pt x="2358" y="6192"/>
                  </a:lnTo>
                  <a:cubicBezTo>
                    <a:pt x="2382" y="6359"/>
                    <a:pt x="2525" y="6478"/>
                    <a:pt x="2716" y="6478"/>
                  </a:cubicBezTo>
                  <a:lnTo>
                    <a:pt x="3787" y="6478"/>
                  </a:lnTo>
                  <a:cubicBezTo>
                    <a:pt x="3978" y="6478"/>
                    <a:pt x="4121" y="6359"/>
                    <a:pt x="4144" y="6192"/>
                  </a:cubicBezTo>
                  <a:lnTo>
                    <a:pt x="4216" y="5549"/>
                  </a:lnTo>
                  <a:lnTo>
                    <a:pt x="4716" y="5954"/>
                  </a:lnTo>
                  <a:cubicBezTo>
                    <a:pt x="4783" y="5999"/>
                    <a:pt x="4862" y="6023"/>
                    <a:pt x="4938" y="6023"/>
                  </a:cubicBezTo>
                  <a:cubicBezTo>
                    <a:pt x="5023" y="6023"/>
                    <a:pt x="5106" y="5993"/>
                    <a:pt x="5169" y="5930"/>
                  </a:cubicBezTo>
                  <a:lnTo>
                    <a:pt x="5931" y="5144"/>
                  </a:lnTo>
                  <a:cubicBezTo>
                    <a:pt x="6073" y="5025"/>
                    <a:pt x="6073" y="4835"/>
                    <a:pt x="5954" y="4692"/>
                  </a:cubicBezTo>
                  <a:lnTo>
                    <a:pt x="5573" y="4192"/>
                  </a:lnTo>
                  <a:lnTo>
                    <a:pt x="6193" y="4120"/>
                  </a:lnTo>
                  <a:cubicBezTo>
                    <a:pt x="6383" y="4120"/>
                    <a:pt x="6502" y="3977"/>
                    <a:pt x="6502" y="3787"/>
                  </a:cubicBezTo>
                  <a:lnTo>
                    <a:pt x="6502" y="2715"/>
                  </a:lnTo>
                  <a:cubicBezTo>
                    <a:pt x="6502" y="2525"/>
                    <a:pt x="6383" y="2382"/>
                    <a:pt x="6193" y="2382"/>
                  </a:cubicBezTo>
                  <a:lnTo>
                    <a:pt x="5550" y="2310"/>
                  </a:lnTo>
                  <a:lnTo>
                    <a:pt x="5954" y="1786"/>
                  </a:lnTo>
                  <a:cubicBezTo>
                    <a:pt x="6073" y="1667"/>
                    <a:pt x="6050" y="1453"/>
                    <a:pt x="5931" y="1334"/>
                  </a:cubicBezTo>
                  <a:lnTo>
                    <a:pt x="5169" y="572"/>
                  </a:lnTo>
                  <a:cubicBezTo>
                    <a:pt x="5090" y="506"/>
                    <a:pt x="4997" y="470"/>
                    <a:pt x="4910" y="470"/>
                  </a:cubicBezTo>
                  <a:cubicBezTo>
                    <a:pt x="4838" y="470"/>
                    <a:pt x="4770" y="494"/>
                    <a:pt x="4716" y="548"/>
                  </a:cubicBezTo>
                  <a:lnTo>
                    <a:pt x="4216" y="953"/>
                  </a:lnTo>
                  <a:lnTo>
                    <a:pt x="4144" y="310"/>
                  </a:lnTo>
                  <a:cubicBezTo>
                    <a:pt x="4121" y="143"/>
                    <a:pt x="3978" y="0"/>
                    <a:pt x="37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0"/>
            <p:cNvSpPr/>
            <p:nvPr/>
          </p:nvSpPr>
          <p:spPr>
            <a:xfrm>
              <a:off x="4188874" y="2924023"/>
              <a:ext cx="232528" cy="228558"/>
            </a:xfrm>
            <a:custGeom>
              <a:rect b="b" l="l" r="r" t="t"/>
              <a:pathLst>
                <a:path extrusionOk="0" h="6391" w="6502">
                  <a:moveTo>
                    <a:pt x="3263" y="2178"/>
                  </a:moveTo>
                  <a:cubicBezTo>
                    <a:pt x="3659" y="2178"/>
                    <a:pt x="4032" y="2423"/>
                    <a:pt x="4192" y="2814"/>
                  </a:cubicBezTo>
                  <a:cubicBezTo>
                    <a:pt x="4406" y="3338"/>
                    <a:pt x="4168" y="3934"/>
                    <a:pt x="3644" y="4148"/>
                  </a:cubicBezTo>
                  <a:cubicBezTo>
                    <a:pt x="3514" y="4201"/>
                    <a:pt x="3379" y="4226"/>
                    <a:pt x="3247" y="4226"/>
                  </a:cubicBezTo>
                  <a:cubicBezTo>
                    <a:pt x="2846" y="4226"/>
                    <a:pt x="2466" y="3994"/>
                    <a:pt x="2287" y="3600"/>
                  </a:cubicBezTo>
                  <a:cubicBezTo>
                    <a:pt x="2072" y="3076"/>
                    <a:pt x="2334" y="2481"/>
                    <a:pt x="2858" y="2267"/>
                  </a:cubicBezTo>
                  <a:cubicBezTo>
                    <a:pt x="2991" y="2206"/>
                    <a:pt x="3128" y="2178"/>
                    <a:pt x="3263" y="2178"/>
                  </a:cubicBezTo>
                  <a:close/>
                  <a:moveTo>
                    <a:pt x="2633" y="0"/>
                  </a:moveTo>
                  <a:cubicBezTo>
                    <a:pt x="2590" y="0"/>
                    <a:pt x="2546" y="9"/>
                    <a:pt x="2501" y="28"/>
                  </a:cubicBezTo>
                  <a:lnTo>
                    <a:pt x="1501" y="433"/>
                  </a:lnTo>
                  <a:cubicBezTo>
                    <a:pt x="1334" y="504"/>
                    <a:pt x="1262" y="695"/>
                    <a:pt x="1310" y="862"/>
                  </a:cubicBezTo>
                  <a:lnTo>
                    <a:pt x="1477" y="1457"/>
                  </a:lnTo>
                  <a:lnTo>
                    <a:pt x="1477" y="1457"/>
                  </a:lnTo>
                  <a:lnTo>
                    <a:pt x="881" y="1290"/>
                  </a:lnTo>
                  <a:cubicBezTo>
                    <a:pt x="852" y="1282"/>
                    <a:pt x="822" y="1278"/>
                    <a:pt x="791" y="1278"/>
                  </a:cubicBezTo>
                  <a:cubicBezTo>
                    <a:pt x="651" y="1278"/>
                    <a:pt x="512" y="1363"/>
                    <a:pt x="453" y="1481"/>
                  </a:cubicBezTo>
                  <a:lnTo>
                    <a:pt x="48" y="2481"/>
                  </a:lnTo>
                  <a:cubicBezTo>
                    <a:pt x="0" y="2648"/>
                    <a:pt x="48" y="2838"/>
                    <a:pt x="215" y="2910"/>
                  </a:cubicBezTo>
                  <a:lnTo>
                    <a:pt x="762" y="3219"/>
                  </a:lnTo>
                  <a:lnTo>
                    <a:pt x="215" y="3505"/>
                  </a:lnTo>
                  <a:cubicBezTo>
                    <a:pt x="48" y="3600"/>
                    <a:pt x="0" y="3791"/>
                    <a:pt x="72" y="3934"/>
                  </a:cubicBezTo>
                  <a:lnTo>
                    <a:pt x="477" y="4934"/>
                  </a:lnTo>
                  <a:cubicBezTo>
                    <a:pt x="533" y="5066"/>
                    <a:pt x="651" y="5139"/>
                    <a:pt x="780" y="5139"/>
                  </a:cubicBezTo>
                  <a:cubicBezTo>
                    <a:pt x="813" y="5139"/>
                    <a:pt x="847" y="5134"/>
                    <a:pt x="881" y="5124"/>
                  </a:cubicBezTo>
                  <a:lnTo>
                    <a:pt x="1501" y="4958"/>
                  </a:lnTo>
                  <a:lnTo>
                    <a:pt x="1334" y="5553"/>
                  </a:lnTo>
                  <a:cubicBezTo>
                    <a:pt x="1286" y="5720"/>
                    <a:pt x="1358" y="5910"/>
                    <a:pt x="1524" y="5958"/>
                  </a:cubicBezTo>
                  <a:lnTo>
                    <a:pt x="2525" y="6363"/>
                  </a:lnTo>
                  <a:cubicBezTo>
                    <a:pt x="2569" y="6382"/>
                    <a:pt x="2614" y="6391"/>
                    <a:pt x="2657" y="6391"/>
                  </a:cubicBezTo>
                  <a:cubicBezTo>
                    <a:pt x="2776" y="6391"/>
                    <a:pt x="2884" y="6324"/>
                    <a:pt x="2953" y="6220"/>
                  </a:cubicBezTo>
                  <a:lnTo>
                    <a:pt x="3263" y="5672"/>
                  </a:lnTo>
                  <a:lnTo>
                    <a:pt x="3549" y="6220"/>
                  </a:lnTo>
                  <a:cubicBezTo>
                    <a:pt x="3618" y="6324"/>
                    <a:pt x="3739" y="6391"/>
                    <a:pt x="3855" y="6391"/>
                  </a:cubicBezTo>
                  <a:cubicBezTo>
                    <a:pt x="3897" y="6391"/>
                    <a:pt x="3939" y="6382"/>
                    <a:pt x="3977" y="6363"/>
                  </a:cubicBezTo>
                  <a:lnTo>
                    <a:pt x="4978" y="5958"/>
                  </a:lnTo>
                  <a:cubicBezTo>
                    <a:pt x="5144" y="5886"/>
                    <a:pt x="5216" y="5720"/>
                    <a:pt x="5168" y="5553"/>
                  </a:cubicBezTo>
                  <a:lnTo>
                    <a:pt x="5001" y="4934"/>
                  </a:lnTo>
                  <a:lnTo>
                    <a:pt x="5621" y="5101"/>
                  </a:lnTo>
                  <a:cubicBezTo>
                    <a:pt x="5655" y="5110"/>
                    <a:pt x="5689" y="5115"/>
                    <a:pt x="5722" y="5115"/>
                  </a:cubicBezTo>
                  <a:cubicBezTo>
                    <a:pt x="5851" y="5115"/>
                    <a:pt x="5969" y="5043"/>
                    <a:pt x="6025" y="4910"/>
                  </a:cubicBezTo>
                  <a:lnTo>
                    <a:pt x="6430" y="3910"/>
                  </a:lnTo>
                  <a:cubicBezTo>
                    <a:pt x="6502" y="3767"/>
                    <a:pt x="6430" y="3576"/>
                    <a:pt x="6287" y="3481"/>
                  </a:cubicBezTo>
                  <a:lnTo>
                    <a:pt x="5716" y="3195"/>
                  </a:lnTo>
                  <a:lnTo>
                    <a:pt x="6264" y="2886"/>
                  </a:lnTo>
                  <a:cubicBezTo>
                    <a:pt x="6430" y="2814"/>
                    <a:pt x="6502" y="2624"/>
                    <a:pt x="6430" y="2457"/>
                  </a:cubicBezTo>
                  <a:lnTo>
                    <a:pt x="6002" y="1481"/>
                  </a:lnTo>
                  <a:cubicBezTo>
                    <a:pt x="5962" y="1343"/>
                    <a:pt x="5825" y="1254"/>
                    <a:pt x="5685" y="1254"/>
                  </a:cubicBezTo>
                  <a:cubicBezTo>
                    <a:pt x="5656" y="1254"/>
                    <a:pt x="5626" y="1258"/>
                    <a:pt x="5597" y="1266"/>
                  </a:cubicBezTo>
                  <a:lnTo>
                    <a:pt x="4978" y="1457"/>
                  </a:lnTo>
                  <a:lnTo>
                    <a:pt x="5168" y="838"/>
                  </a:lnTo>
                  <a:cubicBezTo>
                    <a:pt x="5216" y="671"/>
                    <a:pt x="5120" y="504"/>
                    <a:pt x="4954" y="433"/>
                  </a:cubicBezTo>
                  <a:lnTo>
                    <a:pt x="3954" y="28"/>
                  </a:lnTo>
                  <a:cubicBezTo>
                    <a:pt x="3915" y="9"/>
                    <a:pt x="3874" y="0"/>
                    <a:pt x="3831" y="0"/>
                  </a:cubicBezTo>
                  <a:cubicBezTo>
                    <a:pt x="3715" y="0"/>
                    <a:pt x="3595" y="66"/>
                    <a:pt x="3525" y="171"/>
                  </a:cubicBezTo>
                  <a:lnTo>
                    <a:pt x="3239" y="719"/>
                  </a:lnTo>
                  <a:lnTo>
                    <a:pt x="2929" y="171"/>
                  </a:lnTo>
                  <a:cubicBezTo>
                    <a:pt x="2860" y="66"/>
                    <a:pt x="2752" y="0"/>
                    <a:pt x="26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0"/>
            <p:cNvSpPr/>
            <p:nvPr/>
          </p:nvSpPr>
          <p:spPr>
            <a:xfrm>
              <a:off x="4258721" y="2773064"/>
              <a:ext cx="105642" cy="119626"/>
            </a:xfrm>
            <a:custGeom>
              <a:rect b="b" l="l" r="r" t="t"/>
              <a:pathLst>
                <a:path extrusionOk="0" h="3345" w="2954">
                  <a:moveTo>
                    <a:pt x="900" y="1"/>
                  </a:moveTo>
                  <a:cubicBezTo>
                    <a:pt x="796" y="1"/>
                    <a:pt x="691" y="43"/>
                    <a:pt x="619" y="129"/>
                  </a:cubicBezTo>
                  <a:lnTo>
                    <a:pt x="119" y="820"/>
                  </a:lnTo>
                  <a:cubicBezTo>
                    <a:pt x="0" y="963"/>
                    <a:pt x="24" y="1153"/>
                    <a:pt x="143" y="1272"/>
                  </a:cubicBezTo>
                  <a:lnTo>
                    <a:pt x="715" y="1820"/>
                  </a:lnTo>
                  <a:cubicBezTo>
                    <a:pt x="774" y="1891"/>
                    <a:pt x="857" y="1927"/>
                    <a:pt x="944" y="1927"/>
                  </a:cubicBezTo>
                  <a:cubicBezTo>
                    <a:pt x="1030" y="1927"/>
                    <a:pt x="1119" y="1891"/>
                    <a:pt x="1191" y="1820"/>
                  </a:cubicBezTo>
                  <a:cubicBezTo>
                    <a:pt x="1310" y="1701"/>
                    <a:pt x="1310" y="1487"/>
                    <a:pt x="1191" y="1344"/>
                  </a:cubicBezTo>
                  <a:lnTo>
                    <a:pt x="1119" y="1272"/>
                  </a:lnTo>
                  <a:lnTo>
                    <a:pt x="1119" y="1272"/>
                  </a:lnTo>
                  <a:cubicBezTo>
                    <a:pt x="1358" y="1320"/>
                    <a:pt x="1596" y="1439"/>
                    <a:pt x="1786" y="1606"/>
                  </a:cubicBezTo>
                  <a:cubicBezTo>
                    <a:pt x="2120" y="1939"/>
                    <a:pt x="2215" y="2439"/>
                    <a:pt x="2048" y="2892"/>
                  </a:cubicBezTo>
                  <a:cubicBezTo>
                    <a:pt x="1977" y="3058"/>
                    <a:pt x="2072" y="3249"/>
                    <a:pt x="2239" y="3320"/>
                  </a:cubicBezTo>
                  <a:cubicBezTo>
                    <a:pt x="2282" y="3337"/>
                    <a:pt x="2326" y="3344"/>
                    <a:pt x="2368" y="3344"/>
                  </a:cubicBezTo>
                  <a:cubicBezTo>
                    <a:pt x="2510" y="3344"/>
                    <a:pt x="2636" y="3258"/>
                    <a:pt x="2691" y="3130"/>
                  </a:cubicBezTo>
                  <a:cubicBezTo>
                    <a:pt x="2953" y="2439"/>
                    <a:pt x="2786" y="1653"/>
                    <a:pt x="2262" y="1129"/>
                  </a:cubicBezTo>
                  <a:cubicBezTo>
                    <a:pt x="1953" y="820"/>
                    <a:pt x="1548" y="629"/>
                    <a:pt x="1143" y="605"/>
                  </a:cubicBezTo>
                  <a:lnTo>
                    <a:pt x="1167" y="534"/>
                  </a:lnTo>
                  <a:cubicBezTo>
                    <a:pt x="1286" y="391"/>
                    <a:pt x="1262" y="177"/>
                    <a:pt x="1096" y="58"/>
                  </a:cubicBezTo>
                  <a:cubicBezTo>
                    <a:pt x="1038" y="20"/>
                    <a:pt x="970" y="1"/>
                    <a:pt x="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0"/>
            <p:cNvSpPr/>
            <p:nvPr/>
          </p:nvSpPr>
          <p:spPr>
            <a:xfrm>
              <a:off x="4061949" y="2989757"/>
              <a:ext cx="105642" cy="119947"/>
            </a:xfrm>
            <a:custGeom>
              <a:rect b="b" l="l" r="r" t="t"/>
              <a:pathLst>
                <a:path extrusionOk="0" h="3354" w="2954">
                  <a:moveTo>
                    <a:pt x="588" y="0"/>
                  </a:moveTo>
                  <a:cubicBezTo>
                    <a:pt x="445" y="0"/>
                    <a:pt x="318" y="90"/>
                    <a:pt x="263" y="238"/>
                  </a:cubicBezTo>
                  <a:cubicBezTo>
                    <a:pt x="1" y="905"/>
                    <a:pt x="168" y="1691"/>
                    <a:pt x="692" y="2215"/>
                  </a:cubicBezTo>
                  <a:cubicBezTo>
                    <a:pt x="1001" y="2524"/>
                    <a:pt x="1406" y="2715"/>
                    <a:pt x="1835" y="2762"/>
                  </a:cubicBezTo>
                  <a:lnTo>
                    <a:pt x="1787" y="2810"/>
                  </a:lnTo>
                  <a:cubicBezTo>
                    <a:pt x="1668" y="2953"/>
                    <a:pt x="1692" y="3167"/>
                    <a:pt x="1858" y="3286"/>
                  </a:cubicBezTo>
                  <a:cubicBezTo>
                    <a:pt x="1914" y="3333"/>
                    <a:pt x="1981" y="3354"/>
                    <a:pt x="2048" y="3354"/>
                  </a:cubicBezTo>
                  <a:cubicBezTo>
                    <a:pt x="2154" y="3354"/>
                    <a:pt x="2262" y="3302"/>
                    <a:pt x="2335" y="3215"/>
                  </a:cubicBezTo>
                  <a:lnTo>
                    <a:pt x="2835" y="2524"/>
                  </a:lnTo>
                  <a:cubicBezTo>
                    <a:pt x="2954" y="2381"/>
                    <a:pt x="2930" y="2215"/>
                    <a:pt x="2811" y="2096"/>
                  </a:cubicBezTo>
                  <a:lnTo>
                    <a:pt x="2263" y="1524"/>
                  </a:lnTo>
                  <a:cubicBezTo>
                    <a:pt x="2192" y="1465"/>
                    <a:pt x="2103" y="1435"/>
                    <a:pt x="2013" y="1435"/>
                  </a:cubicBezTo>
                  <a:cubicBezTo>
                    <a:pt x="1924" y="1435"/>
                    <a:pt x="1835" y="1465"/>
                    <a:pt x="1763" y="1524"/>
                  </a:cubicBezTo>
                  <a:cubicBezTo>
                    <a:pt x="1644" y="1667"/>
                    <a:pt x="1644" y="1881"/>
                    <a:pt x="1763" y="2000"/>
                  </a:cubicBezTo>
                  <a:lnTo>
                    <a:pt x="1835" y="2072"/>
                  </a:lnTo>
                  <a:cubicBezTo>
                    <a:pt x="1597" y="2024"/>
                    <a:pt x="1358" y="1929"/>
                    <a:pt x="1168" y="1738"/>
                  </a:cubicBezTo>
                  <a:cubicBezTo>
                    <a:pt x="834" y="1405"/>
                    <a:pt x="739" y="905"/>
                    <a:pt x="906" y="476"/>
                  </a:cubicBezTo>
                  <a:cubicBezTo>
                    <a:pt x="977" y="286"/>
                    <a:pt x="882" y="95"/>
                    <a:pt x="715" y="24"/>
                  </a:cubicBezTo>
                  <a:cubicBezTo>
                    <a:pt x="672" y="8"/>
                    <a:pt x="630" y="0"/>
                    <a:pt x="5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0" name="Google Shape;4100;p60"/>
          <p:cNvGrpSpPr/>
          <p:nvPr/>
        </p:nvGrpSpPr>
        <p:grpSpPr>
          <a:xfrm rot="5400000">
            <a:off x="6815450" y="4206050"/>
            <a:ext cx="98902" cy="553090"/>
            <a:chOff x="4898850" y="4820550"/>
            <a:chExt cx="98902" cy="553090"/>
          </a:xfrm>
        </p:grpSpPr>
        <p:sp>
          <p:nvSpPr>
            <p:cNvPr id="4101" name="Google Shape;4101;p6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6" name="Google Shape;4106;p60"/>
          <p:cNvGrpSpPr/>
          <p:nvPr/>
        </p:nvGrpSpPr>
        <p:grpSpPr>
          <a:xfrm rot="-5400000">
            <a:off x="8263914" y="1082628"/>
            <a:ext cx="883262" cy="242091"/>
            <a:chOff x="2300350" y="2601250"/>
            <a:chExt cx="2275275" cy="623625"/>
          </a:xfrm>
        </p:grpSpPr>
        <p:sp>
          <p:nvSpPr>
            <p:cNvPr id="4107" name="Google Shape;4107;p6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3" name="Google Shape;4113;p60"/>
          <p:cNvGrpSpPr/>
          <p:nvPr/>
        </p:nvGrpSpPr>
        <p:grpSpPr>
          <a:xfrm>
            <a:off x="1169392" y="1050642"/>
            <a:ext cx="1105976" cy="133969"/>
            <a:chOff x="8183182" y="663852"/>
            <a:chExt cx="1475028" cy="178673"/>
          </a:xfrm>
        </p:grpSpPr>
        <p:grpSp>
          <p:nvGrpSpPr>
            <p:cNvPr id="4114" name="Google Shape;4114;p60"/>
            <p:cNvGrpSpPr/>
            <p:nvPr/>
          </p:nvGrpSpPr>
          <p:grpSpPr>
            <a:xfrm>
              <a:off x="8183182" y="774425"/>
              <a:ext cx="1178025" cy="68100"/>
              <a:chOff x="2024450" y="204150"/>
              <a:chExt cx="1178025" cy="68100"/>
            </a:xfrm>
          </p:grpSpPr>
          <p:sp>
            <p:nvSpPr>
              <p:cNvPr id="4115" name="Google Shape;4115;p6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60"/>
            <p:cNvGrpSpPr/>
            <p:nvPr/>
          </p:nvGrpSpPr>
          <p:grpSpPr>
            <a:xfrm>
              <a:off x="8480185" y="663852"/>
              <a:ext cx="1178025" cy="68100"/>
              <a:chOff x="2024450" y="204150"/>
              <a:chExt cx="1178025" cy="68100"/>
            </a:xfrm>
          </p:grpSpPr>
          <p:sp>
            <p:nvSpPr>
              <p:cNvPr id="4126" name="Google Shape;4126;p6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36" name="Google Shape;4136;p60"/>
          <p:cNvGrpSpPr/>
          <p:nvPr/>
        </p:nvGrpSpPr>
        <p:grpSpPr>
          <a:xfrm>
            <a:off x="3358273" y="4239253"/>
            <a:ext cx="883262" cy="242091"/>
            <a:chOff x="2300350" y="2601250"/>
            <a:chExt cx="2275275" cy="623625"/>
          </a:xfrm>
        </p:grpSpPr>
        <p:sp>
          <p:nvSpPr>
            <p:cNvPr id="4137" name="Google Shape;4137;p6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6" name="Shape 4146"/>
        <p:cNvGrpSpPr/>
        <p:nvPr/>
      </p:nvGrpSpPr>
      <p:grpSpPr>
        <a:xfrm>
          <a:off x="0" y="0"/>
          <a:ext cx="0" cy="0"/>
          <a:chOff x="0" y="0"/>
          <a:chExt cx="0" cy="0"/>
        </a:xfrm>
      </p:grpSpPr>
      <p:sp>
        <p:nvSpPr>
          <p:cNvPr id="4147" name="Google Shape;4147;p61"/>
          <p:cNvSpPr/>
          <p:nvPr/>
        </p:nvSpPr>
        <p:spPr>
          <a:xfrm>
            <a:off x="3701400" y="3393675"/>
            <a:ext cx="4729500" cy="4380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1"/>
          <p:cNvSpPr txBox="1"/>
          <p:nvPr>
            <p:ph type="title"/>
          </p:nvPr>
        </p:nvSpPr>
        <p:spPr>
          <a:xfrm>
            <a:off x="713100" y="2405675"/>
            <a:ext cx="75834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accent2"/>
                </a:solidFill>
              </a:rPr>
              <a:t>OPERATING</a:t>
            </a:r>
            <a:r>
              <a:rPr lang="en"/>
              <a:t> PLAN</a:t>
            </a:r>
            <a:endParaRPr/>
          </a:p>
        </p:txBody>
      </p:sp>
      <p:sp>
        <p:nvSpPr>
          <p:cNvPr id="4149" name="Google Shape;4149;p61"/>
          <p:cNvSpPr txBox="1"/>
          <p:nvPr>
            <p:ph idx="2" type="title"/>
          </p:nvPr>
        </p:nvSpPr>
        <p:spPr>
          <a:xfrm>
            <a:off x="5961000" y="1484975"/>
            <a:ext cx="2335500" cy="920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sp>
        <p:nvSpPr>
          <p:cNvPr id="4150" name="Google Shape;4150;p61"/>
          <p:cNvSpPr txBox="1"/>
          <p:nvPr>
            <p:ph idx="1" type="subTitle"/>
          </p:nvPr>
        </p:nvSpPr>
        <p:spPr>
          <a:xfrm>
            <a:off x="3567000" y="3415875"/>
            <a:ext cx="47295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enter a subtitle here if you need it</a:t>
            </a:r>
            <a:endParaRPr/>
          </a:p>
        </p:txBody>
      </p:sp>
      <p:grpSp>
        <p:nvGrpSpPr>
          <p:cNvPr id="4151" name="Google Shape;4151;p61"/>
          <p:cNvGrpSpPr/>
          <p:nvPr/>
        </p:nvGrpSpPr>
        <p:grpSpPr>
          <a:xfrm flipH="1">
            <a:off x="5624514" y="4219003"/>
            <a:ext cx="883262" cy="242091"/>
            <a:chOff x="2300350" y="2601250"/>
            <a:chExt cx="2275275" cy="623625"/>
          </a:xfrm>
        </p:grpSpPr>
        <p:sp>
          <p:nvSpPr>
            <p:cNvPr id="4152" name="Google Shape;4152;p6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8" name="Google Shape;4158;p61"/>
          <p:cNvGrpSpPr/>
          <p:nvPr/>
        </p:nvGrpSpPr>
        <p:grpSpPr>
          <a:xfrm rot="5400000">
            <a:off x="2406975" y="1552975"/>
            <a:ext cx="98902" cy="553090"/>
            <a:chOff x="4898850" y="4820550"/>
            <a:chExt cx="98902" cy="553090"/>
          </a:xfrm>
        </p:grpSpPr>
        <p:sp>
          <p:nvSpPr>
            <p:cNvPr id="4159" name="Google Shape;4159;p6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4" name="Google Shape;4164;p61"/>
          <p:cNvGrpSpPr/>
          <p:nvPr/>
        </p:nvGrpSpPr>
        <p:grpSpPr>
          <a:xfrm>
            <a:off x="1764792" y="3545691"/>
            <a:ext cx="1105976" cy="133969"/>
            <a:chOff x="8183182" y="663852"/>
            <a:chExt cx="1475028" cy="178673"/>
          </a:xfrm>
        </p:grpSpPr>
        <p:grpSp>
          <p:nvGrpSpPr>
            <p:cNvPr id="4165" name="Google Shape;4165;p61"/>
            <p:cNvGrpSpPr/>
            <p:nvPr/>
          </p:nvGrpSpPr>
          <p:grpSpPr>
            <a:xfrm>
              <a:off x="8183182" y="774425"/>
              <a:ext cx="1178025" cy="68100"/>
              <a:chOff x="2024450" y="204150"/>
              <a:chExt cx="1178025" cy="68100"/>
            </a:xfrm>
          </p:grpSpPr>
          <p:sp>
            <p:nvSpPr>
              <p:cNvPr id="4166" name="Google Shape;4166;p6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6" name="Google Shape;4176;p61"/>
            <p:cNvGrpSpPr/>
            <p:nvPr/>
          </p:nvGrpSpPr>
          <p:grpSpPr>
            <a:xfrm>
              <a:off x="8480185" y="663852"/>
              <a:ext cx="1178025" cy="68100"/>
              <a:chOff x="2024450" y="204150"/>
              <a:chExt cx="1178025" cy="68100"/>
            </a:xfrm>
          </p:grpSpPr>
          <p:sp>
            <p:nvSpPr>
              <p:cNvPr id="4177" name="Google Shape;4177;p6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7" name="Google Shape;4187;p61"/>
          <p:cNvGrpSpPr/>
          <p:nvPr/>
        </p:nvGrpSpPr>
        <p:grpSpPr>
          <a:xfrm rot="10800000">
            <a:off x="3861214" y="1283578"/>
            <a:ext cx="883262" cy="242091"/>
            <a:chOff x="2300350" y="2601250"/>
            <a:chExt cx="2275275" cy="623625"/>
          </a:xfrm>
        </p:grpSpPr>
        <p:sp>
          <p:nvSpPr>
            <p:cNvPr id="4188" name="Google Shape;4188;p6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61"/>
          <p:cNvGrpSpPr/>
          <p:nvPr/>
        </p:nvGrpSpPr>
        <p:grpSpPr>
          <a:xfrm rot="5400000">
            <a:off x="5527875" y="467850"/>
            <a:ext cx="98902" cy="553090"/>
            <a:chOff x="4898850" y="4820550"/>
            <a:chExt cx="98902" cy="553090"/>
          </a:xfrm>
        </p:grpSpPr>
        <p:sp>
          <p:nvSpPr>
            <p:cNvPr id="4195" name="Google Shape;4195;p6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6" name="Shape 2736"/>
        <p:cNvGrpSpPr/>
        <p:nvPr/>
      </p:nvGrpSpPr>
      <p:grpSpPr>
        <a:xfrm>
          <a:off x="0" y="0"/>
          <a:ext cx="0" cy="0"/>
          <a:chOff x="0" y="0"/>
          <a:chExt cx="0" cy="0"/>
        </a:xfrm>
      </p:grpSpPr>
      <p:sp>
        <p:nvSpPr>
          <p:cNvPr id="2737" name="Google Shape;2737;p35"/>
          <p:cNvSpPr/>
          <p:nvPr/>
        </p:nvSpPr>
        <p:spPr>
          <a:xfrm>
            <a:off x="3391800" y="3554992"/>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35"/>
          <p:cNvSpPr/>
          <p:nvPr/>
        </p:nvSpPr>
        <p:spPr>
          <a:xfrm>
            <a:off x="6070500" y="3554992"/>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35"/>
          <p:cNvSpPr/>
          <p:nvPr/>
        </p:nvSpPr>
        <p:spPr>
          <a:xfrm>
            <a:off x="713100" y="3554992"/>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35"/>
          <p:cNvSpPr/>
          <p:nvPr/>
        </p:nvSpPr>
        <p:spPr>
          <a:xfrm>
            <a:off x="3391800" y="1919607"/>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35"/>
          <p:cNvSpPr/>
          <p:nvPr/>
        </p:nvSpPr>
        <p:spPr>
          <a:xfrm>
            <a:off x="6070500" y="1919607"/>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35"/>
          <p:cNvSpPr/>
          <p:nvPr/>
        </p:nvSpPr>
        <p:spPr>
          <a:xfrm>
            <a:off x="713100" y="1919607"/>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35"/>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3200"/>
              <a:t>TABLE OF </a:t>
            </a:r>
            <a:r>
              <a:rPr lang="en" sz="3200">
                <a:solidFill>
                  <a:schemeClr val="accent2"/>
                </a:solidFill>
              </a:rPr>
              <a:t>CONTENTS</a:t>
            </a:r>
            <a:endParaRPr sz="3200">
              <a:solidFill>
                <a:schemeClr val="accent2"/>
              </a:solidFill>
            </a:endParaRPr>
          </a:p>
        </p:txBody>
      </p:sp>
      <p:sp>
        <p:nvSpPr>
          <p:cNvPr id="2744" name="Google Shape;2744;p35"/>
          <p:cNvSpPr txBox="1"/>
          <p:nvPr>
            <p:ph idx="2" type="title"/>
          </p:nvPr>
        </p:nvSpPr>
        <p:spPr>
          <a:xfrm>
            <a:off x="776550" y="1982455"/>
            <a:ext cx="2233500" cy="2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Business overview</a:t>
            </a:r>
            <a:endParaRPr/>
          </a:p>
        </p:txBody>
      </p:sp>
      <p:sp>
        <p:nvSpPr>
          <p:cNvPr id="2745" name="Google Shape;2745;p35"/>
          <p:cNvSpPr txBox="1"/>
          <p:nvPr>
            <p:ph idx="1" type="subTitle"/>
          </p:nvPr>
        </p:nvSpPr>
        <p:spPr>
          <a:xfrm>
            <a:off x="776550" y="2391054"/>
            <a:ext cx="2233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a:t>
            </a:r>
            <a:r>
              <a:rPr lang="en"/>
              <a:t>can</a:t>
            </a:r>
            <a:r>
              <a:rPr lang="en"/>
              <a:t> describe the topic of the section here</a:t>
            </a:r>
            <a:endParaRPr/>
          </a:p>
        </p:txBody>
      </p:sp>
      <p:sp>
        <p:nvSpPr>
          <p:cNvPr id="2746" name="Google Shape;2746;p35"/>
          <p:cNvSpPr txBox="1"/>
          <p:nvPr>
            <p:ph idx="3" type="title"/>
          </p:nvPr>
        </p:nvSpPr>
        <p:spPr>
          <a:xfrm>
            <a:off x="776550" y="1345282"/>
            <a:ext cx="2233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747" name="Google Shape;2747;p35"/>
          <p:cNvSpPr txBox="1"/>
          <p:nvPr>
            <p:ph idx="4" type="title"/>
          </p:nvPr>
        </p:nvSpPr>
        <p:spPr>
          <a:xfrm>
            <a:off x="3471150" y="1982455"/>
            <a:ext cx="2201700" cy="2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 analysis</a:t>
            </a:r>
            <a:endParaRPr/>
          </a:p>
        </p:txBody>
      </p:sp>
      <p:sp>
        <p:nvSpPr>
          <p:cNvPr id="2748" name="Google Shape;2748;p35"/>
          <p:cNvSpPr txBox="1"/>
          <p:nvPr>
            <p:ph idx="5" type="subTitle"/>
          </p:nvPr>
        </p:nvSpPr>
        <p:spPr>
          <a:xfrm>
            <a:off x="3471150" y="2391054"/>
            <a:ext cx="2201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a:t>
            </a:r>
            <a:r>
              <a:rPr lang="en"/>
              <a:t>can</a:t>
            </a:r>
            <a:r>
              <a:rPr lang="en"/>
              <a:t> describe the topic of the section here</a:t>
            </a:r>
            <a:endParaRPr/>
          </a:p>
        </p:txBody>
      </p:sp>
      <p:sp>
        <p:nvSpPr>
          <p:cNvPr id="2749" name="Google Shape;2749;p35"/>
          <p:cNvSpPr txBox="1"/>
          <p:nvPr>
            <p:ph idx="6" type="title"/>
          </p:nvPr>
        </p:nvSpPr>
        <p:spPr>
          <a:xfrm>
            <a:off x="3471150" y="1345282"/>
            <a:ext cx="2201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750" name="Google Shape;2750;p35"/>
          <p:cNvSpPr txBox="1"/>
          <p:nvPr>
            <p:ph idx="7" type="title"/>
          </p:nvPr>
        </p:nvSpPr>
        <p:spPr>
          <a:xfrm>
            <a:off x="6149850" y="1982455"/>
            <a:ext cx="2201700" cy="2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Marketing plan</a:t>
            </a:r>
            <a:endParaRPr/>
          </a:p>
        </p:txBody>
      </p:sp>
      <p:sp>
        <p:nvSpPr>
          <p:cNvPr id="2751" name="Google Shape;2751;p35"/>
          <p:cNvSpPr txBox="1"/>
          <p:nvPr>
            <p:ph idx="8" type="subTitle"/>
          </p:nvPr>
        </p:nvSpPr>
        <p:spPr>
          <a:xfrm>
            <a:off x="6149850" y="2391054"/>
            <a:ext cx="2201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a:t>
            </a:r>
            <a:r>
              <a:rPr lang="en"/>
              <a:t>can</a:t>
            </a:r>
            <a:r>
              <a:rPr lang="en"/>
              <a:t> describe the topic of the section here</a:t>
            </a:r>
            <a:endParaRPr/>
          </a:p>
        </p:txBody>
      </p:sp>
      <p:sp>
        <p:nvSpPr>
          <p:cNvPr id="2752" name="Google Shape;2752;p35"/>
          <p:cNvSpPr txBox="1"/>
          <p:nvPr>
            <p:ph idx="9" type="title"/>
          </p:nvPr>
        </p:nvSpPr>
        <p:spPr>
          <a:xfrm>
            <a:off x="6149850" y="1345282"/>
            <a:ext cx="2201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753" name="Google Shape;2753;p35"/>
          <p:cNvSpPr txBox="1"/>
          <p:nvPr>
            <p:ph idx="13" type="title"/>
          </p:nvPr>
        </p:nvSpPr>
        <p:spPr>
          <a:xfrm>
            <a:off x="776550" y="3617845"/>
            <a:ext cx="2233500" cy="2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Management plan</a:t>
            </a:r>
            <a:endParaRPr/>
          </a:p>
        </p:txBody>
      </p:sp>
      <p:sp>
        <p:nvSpPr>
          <p:cNvPr id="2754" name="Google Shape;2754;p35"/>
          <p:cNvSpPr txBox="1"/>
          <p:nvPr>
            <p:ph idx="14" type="subTitle"/>
          </p:nvPr>
        </p:nvSpPr>
        <p:spPr>
          <a:xfrm>
            <a:off x="776550" y="4026444"/>
            <a:ext cx="2233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a:t>
            </a:r>
            <a:r>
              <a:rPr lang="en"/>
              <a:t>can</a:t>
            </a:r>
            <a:r>
              <a:rPr lang="en"/>
              <a:t> describe the topic of the section here</a:t>
            </a:r>
            <a:endParaRPr/>
          </a:p>
        </p:txBody>
      </p:sp>
      <p:sp>
        <p:nvSpPr>
          <p:cNvPr id="2755" name="Google Shape;2755;p35"/>
          <p:cNvSpPr txBox="1"/>
          <p:nvPr>
            <p:ph idx="15" type="title"/>
          </p:nvPr>
        </p:nvSpPr>
        <p:spPr>
          <a:xfrm>
            <a:off x="776550" y="2980641"/>
            <a:ext cx="2233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756" name="Google Shape;2756;p35"/>
          <p:cNvSpPr txBox="1"/>
          <p:nvPr>
            <p:ph idx="16" type="title"/>
          </p:nvPr>
        </p:nvSpPr>
        <p:spPr>
          <a:xfrm>
            <a:off x="3471150" y="3617845"/>
            <a:ext cx="2201700" cy="2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Operating plan</a:t>
            </a:r>
            <a:endParaRPr/>
          </a:p>
        </p:txBody>
      </p:sp>
      <p:sp>
        <p:nvSpPr>
          <p:cNvPr id="2757" name="Google Shape;2757;p35"/>
          <p:cNvSpPr txBox="1"/>
          <p:nvPr>
            <p:ph idx="17" type="subTitle"/>
          </p:nvPr>
        </p:nvSpPr>
        <p:spPr>
          <a:xfrm>
            <a:off x="3471150" y="4026444"/>
            <a:ext cx="2201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a:t>
            </a:r>
            <a:r>
              <a:rPr lang="en"/>
              <a:t>can</a:t>
            </a:r>
            <a:r>
              <a:rPr lang="en"/>
              <a:t> describe the topic of the section here</a:t>
            </a:r>
            <a:endParaRPr/>
          </a:p>
        </p:txBody>
      </p:sp>
      <p:sp>
        <p:nvSpPr>
          <p:cNvPr id="2758" name="Google Shape;2758;p35"/>
          <p:cNvSpPr txBox="1"/>
          <p:nvPr>
            <p:ph idx="18" type="title"/>
          </p:nvPr>
        </p:nvSpPr>
        <p:spPr>
          <a:xfrm>
            <a:off x="3471150" y="2980641"/>
            <a:ext cx="2201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759" name="Google Shape;2759;p35"/>
          <p:cNvSpPr txBox="1"/>
          <p:nvPr>
            <p:ph idx="19" type="title"/>
          </p:nvPr>
        </p:nvSpPr>
        <p:spPr>
          <a:xfrm>
            <a:off x="6149850" y="3617845"/>
            <a:ext cx="2201700" cy="2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Financial plan</a:t>
            </a:r>
            <a:endParaRPr/>
          </a:p>
        </p:txBody>
      </p:sp>
      <p:sp>
        <p:nvSpPr>
          <p:cNvPr id="2760" name="Google Shape;2760;p35"/>
          <p:cNvSpPr txBox="1"/>
          <p:nvPr>
            <p:ph idx="20" type="subTitle"/>
          </p:nvPr>
        </p:nvSpPr>
        <p:spPr>
          <a:xfrm>
            <a:off x="6149850" y="4026444"/>
            <a:ext cx="2201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a:t>
            </a:r>
            <a:r>
              <a:rPr lang="en"/>
              <a:t>can</a:t>
            </a:r>
            <a:r>
              <a:rPr lang="en"/>
              <a:t> describe the topic of the section here</a:t>
            </a:r>
            <a:endParaRPr/>
          </a:p>
        </p:txBody>
      </p:sp>
      <p:sp>
        <p:nvSpPr>
          <p:cNvPr id="2761" name="Google Shape;2761;p35"/>
          <p:cNvSpPr txBox="1"/>
          <p:nvPr>
            <p:ph idx="21" type="title"/>
          </p:nvPr>
        </p:nvSpPr>
        <p:spPr>
          <a:xfrm>
            <a:off x="6149850" y="2980641"/>
            <a:ext cx="2201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grpSp>
        <p:nvGrpSpPr>
          <p:cNvPr id="2762" name="Google Shape;2762;p35"/>
          <p:cNvGrpSpPr/>
          <p:nvPr/>
        </p:nvGrpSpPr>
        <p:grpSpPr>
          <a:xfrm>
            <a:off x="7812807" y="997962"/>
            <a:ext cx="1520982" cy="302065"/>
            <a:chOff x="5642557" y="-150670"/>
            <a:chExt cx="1520982" cy="302065"/>
          </a:xfrm>
        </p:grpSpPr>
        <p:sp>
          <p:nvSpPr>
            <p:cNvPr id="2763" name="Google Shape;2763;p3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3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3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3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3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3" name="Shape 4203"/>
        <p:cNvGrpSpPr/>
        <p:nvPr/>
      </p:nvGrpSpPr>
      <p:grpSpPr>
        <a:xfrm>
          <a:off x="0" y="0"/>
          <a:ext cx="0" cy="0"/>
          <a:chOff x="0" y="0"/>
          <a:chExt cx="0" cy="0"/>
        </a:xfrm>
      </p:grpSpPr>
      <p:sp>
        <p:nvSpPr>
          <p:cNvPr id="4204" name="Google Shape;4204;p62"/>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accent2"/>
                </a:solidFill>
              </a:rPr>
              <a:t>PROCESS</a:t>
            </a:r>
            <a:endParaRPr>
              <a:solidFill>
                <a:schemeClr val="accent2"/>
              </a:solidFill>
            </a:endParaRPr>
          </a:p>
        </p:txBody>
      </p:sp>
      <p:grpSp>
        <p:nvGrpSpPr>
          <p:cNvPr id="4205" name="Google Shape;4205;p62"/>
          <p:cNvGrpSpPr/>
          <p:nvPr/>
        </p:nvGrpSpPr>
        <p:grpSpPr>
          <a:xfrm>
            <a:off x="696275" y="2641171"/>
            <a:ext cx="1793700" cy="920700"/>
            <a:chOff x="696275" y="2641171"/>
            <a:chExt cx="1793700" cy="920700"/>
          </a:xfrm>
        </p:grpSpPr>
        <p:sp>
          <p:nvSpPr>
            <p:cNvPr id="4206" name="Google Shape;4206;p62"/>
            <p:cNvSpPr/>
            <p:nvPr/>
          </p:nvSpPr>
          <p:spPr>
            <a:xfrm>
              <a:off x="696275" y="2641171"/>
              <a:ext cx="17937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Week 1</a:t>
              </a:r>
              <a:endParaRPr b="1" sz="1800">
                <a:solidFill>
                  <a:schemeClr val="lt1"/>
                </a:solidFill>
                <a:latin typeface="Exo"/>
                <a:ea typeface="Exo"/>
                <a:cs typeface="Exo"/>
                <a:sym typeface="Exo"/>
              </a:endParaRPr>
            </a:p>
          </p:txBody>
        </p:sp>
        <p:sp>
          <p:nvSpPr>
            <p:cNvPr id="4207" name="Google Shape;4207;p62"/>
            <p:cNvSpPr txBox="1"/>
            <p:nvPr/>
          </p:nvSpPr>
          <p:spPr>
            <a:xfrm>
              <a:off x="696275" y="3100171"/>
              <a:ext cx="17937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Pluto is considered a dwarf planet</a:t>
              </a:r>
              <a:endParaRPr>
                <a:solidFill>
                  <a:schemeClr val="lt1"/>
                </a:solidFill>
                <a:latin typeface="PT Sans"/>
                <a:ea typeface="PT Sans"/>
                <a:cs typeface="PT Sans"/>
                <a:sym typeface="PT Sans"/>
              </a:endParaRPr>
            </a:p>
          </p:txBody>
        </p:sp>
      </p:grpSp>
      <p:grpSp>
        <p:nvGrpSpPr>
          <p:cNvPr id="4208" name="Google Shape;4208;p62"/>
          <p:cNvGrpSpPr/>
          <p:nvPr/>
        </p:nvGrpSpPr>
        <p:grpSpPr>
          <a:xfrm>
            <a:off x="2681550" y="3479371"/>
            <a:ext cx="1793700" cy="920700"/>
            <a:chOff x="2681550" y="3479371"/>
            <a:chExt cx="1793700" cy="920700"/>
          </a:xfrm>
        </p:grpSpPr>
        <p:sp>
          <p:nvSpPr>
            <p:cNvPr id="4209" name="Google Shape;4209;p62"/>
            <p:cNvSpPr/>
            <p:nvPr/>
          </p:nvSpPr>
          <p:spPr>
            <a:xfrm>
              <a:off x="2681550" y="3479371"/>
              <a:ext cx="17937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Week 2</a:t>
              </a:r>
              <a:endParaRPr b="1" sz="1800">
                <a:solidFill>
                  <a:schemeClr val="lt1"/>
                </a:solidFill>
                <a:latin typeface="Exo"/>
                <a:ea typeface="Exo"/>
                <a:cs typeface="Exo"/>
                <a:sym typeface="Exo"/>
              </a:endParaRPr>
            </a:p>
          </p:txBody>
        </p:sp>
        <p:sp>
          <p:nvSpPr>
            <p:cNvPr id="4210" name="Google Shape;4210;p62"/>
            <p:cNvSpPr txBox="1"/>
            <p:nvPr/>
          </p:nvSpPr>
          <p:spPr>
            <a:xfrm>
              <a:off x="2681550" y="3938371"/>
              <a:ext cx="17937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Earth is the planet where we all live </a:t>
              </a:r>
              <a:endParaRPr>
                <a:solidFill>
                  <a:schemeClr val="lt1"/>
                </a:solidFill>
                <a:latin typeface="PT Sans"/>
                <a:ea typeface="PT Sans"/>
                <a:cs typeface="PT Sans"/>
                <a:sym typeface="PT Sans"/>
              </a:endParaRPr>
            </a:p>
          </p:txBody>
        </p:sp>
      </p:grpSp>
      <p:grpSp>
        <p:nvGrpSpPr>
          <p:cNvPr id="4211" name="Google Shape;4211;p62"/>
          <p:cNvGrpSpPr/>
          <p:nvPr/>
        </p:nvGrpSpPr>
        <p:grpSpPr>
          <a:xfrm>
            <a:off x="4666825" y="2641171"/>
            <a:ext cx="1793700" cy="920700"/>
            <a:chOff x="4666825" y="2641171"/>
            <a:chExt cx="1793700" cy="920700"/>
          </a:xfrm>
        </p:grpSpPr>
        <p:sp>
          <p:nvSpPr>
            <p:cNvPr id="4212" name="Google Shape;4212;p62"/>
            <p:cNvSpPr/>
            <p:nvPr/>
          </p:nvSpPr>
          <p:spPr>
            <a:xfrm>
              <a:off x="4666825" y="2641171"/>
              <a:ext cx="17937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Week 3</a:t>
              </a:r>
              <a:endParaRPr b="1" sz="1800">
                <a:solidFill>
                  <a:schemeClr val="lt1"/>
                </a:solidFill>
                <a:latin typeface="Exo"/>
                <a:ea typeface="Exo"/>
                <a:cs typeface="Exo"/>
                <a:sym typeface="Exo"/>
              </a:endParaRPr>
            </a:p>
          </p:txBody>
        </p:sp>
        <p:sp>
          <p:nvSpPr>
            <p:cNvPr id="4213" name="Google Shape;4213;p62"/>
            <p:cNvSpPr txBox="1"/>
            <p:nvPr/>
          </p:nvSpPr>
          <p:spPr>
            <a:xfrm>
              <a:off x="4666825" y="3100171"/>
              <a:ext cx="17937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Ceres is in the main asteroid belt</a:t>
              </a:r>
              <a:endParaRPr>
                <a:solidFill>
                  <a:schemeClr val="lt1"/>
                </a:solidFill>
                <a:latin typeface="PT Sans"/>
                <a:ea typeface="PT Sans"/>
                <a:cs typeface="PT Sans"/>
                <a:sym typeface="PT Sans"/>
              </a:endParaRPr>
            </a:p>
          </p:txBody>
        </p:sp>
      </p:grpSp>
      <p:grpSp>
        <p:nvGrpSpPr>
          <p:cNvPr id="4214" name="Google Shape;4214;p62"/>
          <p:cNvGrpSpPr/>
          <p:nvPr/>
        </p:nvGrpSpPr>
        <p:grpSpPr>
          <a:xfrm>
            <a:off x="6652100" y="3479371"/>
            <a:ext cx="1793700" cy="920700"/>
            <a:chOff x="6652100" y="3479371"/>
            <a:chExt cx="1793700" cy="920700"/>
          </a:xfrm>
        </p:grpSpPr>
        <p:sp>
          <p:nvSpPr>
            <p:cNvPr id="4215" name="Google Shape;4215;p62"/>
            <p:cNvSpPr/>
            <p:nvPr/>
          </p:nvSpPr>
          <p:spPr>
            <a:xfrm>
              <a:off x="6652100" y="3479371"/>
              <a:ext cx="17937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Week 4</a:t>
              </a:r>
              <a:endParaRPr b="1" sz="1800">
                <a:solidFill>
                  <a:schemeClr val="lt1"/>
                </a:solidFill>
                <a:latin typeface="Exo"/>
                <a:ea typeface="Exo"/>
                <a:cs typeface="Exo"/>
                <a:sym typeface="Exo"/>
              </a:endParaRPr>
            </a:p>
          </p:txBody>
        </p:sp>
        <p:sp>
          <p:nvSpPr>
            <p:cNvPr id="4216" name="Google Shape;4216;p62"/>
            <p:cNvSpPr txBox="1"/>
            <p:nvPr/>
          </p:nvSpPr>
          <p:spPr>
            <a:xfrm>
              <a:off x="6652100" y="3938371"/>
              <a:ext cx="17937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Neptune is far away from Earth</a:t>
              </a:r>
              <a:endParaRPr>
                <a:solidFill>
                  <a:schemeClr val="lt1"/>
                </a:solidFill>
                <a:latin typeface="PT Sans"/>
                <a:ea typeface="PT Sans"/>
                <a:cs typeface="PT Sans"/>
                <a:sym typeface="PT Sans"/>
              </a:endParaRPr>
            </a:p>
          </p:txBody>
        </p:sp>
      </p:grpSp>
      <p:sp>
        <p:nvSpPr>
          <p:cNvPr id="4217" name="Google Shape;4217;p62"/>
          <p:cNvSpPr/>
          <p:nvPr/>
        </p:nvSpPr>
        <p:spPr>
          <a:xfrm>
            <a:off x="1084775" y="1372125"/>
            <a:ext cx="1016700" cy="1016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2"/>
          <p:cNvSpPr/>
          <p:nvPr/>
        </p:nvSpPr>
        <p:spPr>
          <a:xfrm>
            <a:off x="3070050" y="2210325"/>
            <a:ext cx="1016700" cy="1016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2"/>
          <p:cNvSpPr/>
          <p:nvPr/>
        </p:nvSpPr>
        <p:spPr>
          <a:xfrm>
            <a:off x="5055325" y="1372125"/>
            <a:ext cx="1016700" cy="1016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2"/>
          <p:cNvSpPr/>
          <p:nvPr/>
        </p:nvSpPr>
        <p:spPr>
          <a:xfrm>
            <a:off x="7040600" y="2210325"/>
            <a:ext cx="1016700" cy="10167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21" name="Google Shape;4221;p62"/>
          <p:cNvCxnSpPr>
            <a:stCxn id="4217" idx="6"/>
            <a:endCxn id="4218" idx="2"/>
          </p:cNvCxnSpPr>
          <p:nvPr/>
        </p:nvCxnSpPr>
        <p:spPr>
          <a:xfrm>
            <a:off x="2101475" y="1880475"/>
            <a:ext cx="968700" cy="838200"/>
          </a:xfrm>
          <a:prstGeom prst="bentConnector3">
            <a:avLst>
              <a:gd fmla="val 49994" name="adj1"/>
            </a:avLst>
          </a:prstGeom>
          <a:noFill/>
          <a:ln cap="flat" cmpd="sng" w="19050">
            <a:solidFill>
              <a:schemeClr val="accent2"/>
            </a:solidFill>
            <a:prstDash val="solid"/>
            <a:round/>
            <a:headEnd len="med" w="med" type="none"/>
            <a:tailEnd len="med" w="med" type="none"/>
          </a:ln>
        </p:spPr>
      </p:cxnSp>
      <p:grpSp>
        <p:nvGrpSpPr>
          <p:cNvPr id="4222" name="Google Shape;4222;p62"/>
          <p:cNvGrpSpPr/>
          <p:nvPr/>
        </p:nvGrpSpPr>
        <p:grpSpPr>
          <a:xfrm>
            <a:off x="1352423" y="1668349"/>
            <a:ext cx="481393" cy="461717"/>
            <a:chOff x="3338019" y="4118209"/>
            <a:chExt cx="416502" cy="399478"/>
          </a:xfrm>
        </p:grpSpPr>
        <p:sp>
          <p:nvSpPr>
            <p:cNvPr id="4223" name="Google Shape;4223;p62"/>
            <p:cNvSpPr/>
            <p:nvPr/>
          </p:nvSpPr>
          <p:spPr>
            <a:xfrm>
              <a:off x="3455574" y="4263874"/>
              <a:ext cx="181423" cy="181423"/>
            </a:xfrm>
            <a:custGeom>
              <a:rect b="b" l="l" r="r" t="t"/>
              <a:pathLst>
                <a:path extrusionOk="0" h="5073" w="5073">
                  <a:moveTo>
                    <a:pt x="2524" y="1501"/>
                  </a:moveTo>
                  <a:cubicBezTo>
                    <a:pt x="3096" y="1501"/>
                    <a:pt x="3548" y="1953"/>
                    <a:pt x="3548" y="2525"/>
                  </a:cubicBezTo>
                  <a:cubicBezTo>
                    <a:pt x="3548" y="3096"/>
                    <a:pt x="3096" y="3549"/>
                    <a:pt x="2524" y="3549"/>
                  </a:cubicBezTo>
                  <a:cubicBezTo>
                    <a:pt x="1977" y="3549"/>
                    <a:pt x="1500" y="3096"/>
                    <a:pt x="1500" y="2525"/>
                  </a:cubicBezTo>
                  <a:cubicBezTo>
                    <a:pt x="1500" y="1977"/>
                    <a:pt x="1953" y="1501"/>
                    <a:pt x="2524" y="1501"/>
                  </a:cubicBezTo>
                  <a:close/>
                  <a:moveTo>
                    <a:pt x="2286" y="0"/>
                  </a:moveTo>
                  <a:lnTo>
                    <a:pt x="2215" y="643"/>
                  </a:lnTo>
                  <a:cubicBezTo>
                    <a:pt x="2215" y="786"/>
                    <a:pt x="2120" y="905"/>
                    <a:pt x="2000" y="929"/>
                  </a:cubicBezTo>
                  <a:cubicBezTo>
                    <a:pt x="1929" y="953"/>
                    <a:pt x="1858" y="1000"/>
                    <a:pt x="1786" y="1024"/>
                  </a:cubicBezTo>
                  <a:cubicBezTo>
                    <a:pt x="1736" y="1054"/>
                    <a:pt x="1682" y="1067"/>
                    <a:pt x="1627" y="1067"/>
                  </a:cubicBezTo>
                  <a:cubicBezTo>
                    <a:pt x="1552" y="1067"/>
                    <a:pt x="1474" y="1042"/>
                    <a:pt x="1405" y="1000"/>
                  </a:cubicBezTo>
                  <a:lnTo>
                    <a:pt x="905" y="572"/>
                  </a:lnTo>
                  <a:lnTo>
                    <a:pt x="572" y="905"/>
                  </a:lnTo>
                  <a:lnTo>
                    <a:pt x="976" y="1429"/>
                  </a:lnTo>
                  <a:cubicBezTo>
                    <a:pt x="1072" y="1524"/>
                    <a:pt x="1096" y="1667"/>
                    <a:pt x="1024" y="1786"/>
                  </a:cubicBezTo>
                  <a:cubicBezTo>
                    <a:pt x="1000" y="1858"/>
                    <a:pt x="953" y="1929"/>
                    <a:pt x="929" y="2001"/>
                  </a:cubicBezTo>
                  <a:cubicBezTo>
                    <a:pt x="905" y="2120"/>
                    <a:pt x="786" y="2215"/>
                    <a:pt x="643" y="2239"/>
                  </a:cubicBezTo>
                  <a:lnTo>
                    <a:pt x="0" y="2310"/>
                  </a:lnTo>
                  <a:lnTo>
                    <a:pt x="0" y="2763"/>
                  </a:lnTo>
                  <a:lnTo>
                    <a:pt x="643" y="2834"/>
                  </a:lnTo>
                  <a:cubicBezTo>
                    <a:pt x="786" y="2858"/>
                    <a:pt x="905" y="2953"/>
                    <a:pt x="953" y="3072"/>
                  </a:cubicBezTo>
                  <a:cubicBezTo>
                    <a:pt x="976" y="3144"/>
                    <a:pt x="1000" y="3215"/>
                    <a:pt x="1024" y="3287"/>
                  </a:cubicBezTo>
                  <a:cubicBezTo>
                    <a:pt x="1096" y="3406"/>
                    <a:pt x="1072" y="3549"/>
                    <a:pt x="1000" y="3644"/>
                  </a:cubicBezTo>
                  <a:lnTo>
                    <a:pt x="572" y="4168"/>
                  </a:lnTo>
                  <a:lnTo>
                    <a:pt x="905" y="4501"/>
                  </a:lnTo>
                  <a:lnTo>
                    <a:pt x="1429" y="4073"/>
                  </a:lnTo>
                  <a:cubicBezTo>
                    <a:pt x="1490" y="4026"/>
                    <a:pt x="1572" y="4000"/>
                    <a:pt x="1654" y="4000"/>
                  </a:cubicBezTo>
                  <a:cubicBezTo>
                    <a:pt x="1699" y="4000"/>
                    <a:pt x="1744" y="4008"/>
                    <a:pt x="1786" y="4025"/>
                  </a:cubicBezTo>
                  <a:cubicBezTo>
                    <a:pt x="1858" y="4073"/>
                    <a:pt x="1929" y="4096"/>
                    <a:pt x="2000" y="4120"/>
                  </a:cubicBezTo>
                  <a:cubicBezTo>
                    <a:pt x="2120" y="4168"/>
                    <a:pt x="2215" y="4263"/>
                    <a:pt x="2239" y="4406"/>
                  </a:cubicBezTo>
                  <a:lnTo>
                    <a:pt x="2310" y="5073"/>
                  </a:lnTo>
                  <a:lnTo>
                    <a:pt x="2763" y="5049"/>
                  </a:lnTo>
                  <a:lnTo>
                    <a:pt x="2834" y="4406"/>
                  </a:lnTo>
                  <a:cubicBezTo>
                    <a:pt x="2858" y="4263"/>
                    <a:pt x="2953" y="4168"/>
                    <a:pt x="3072" y="4120"/>
                  </a:cubicBezTo>
                  <a:cubicBezTo>
                    <a:pt x="3144" y="4096"/>
                    <a:pt x="3215" y="4073"/>
                    <a:pt x="3286" y="4025"/>
                  </a:cubicBezTo>
                  <a:cubicBezTo>
                    <a:pt x="3336" y="4005"/>
                    <a:pt x="3389" y="3994"/>
                    <a:pt x="3442" y="3994"/>
                  </a:cubicBezTo>
                  <a:cubicBezTo>
                    <a:pt x="3516" y="3994"/>
                    <a:pt x="3588" y="4017"/>
                    <a:pt x="3644" y="4073"/>
                  </a:cubicBezTo>
                  <a:lnTo>
                    <a:pt x="4168" y="4477"/>
                  </a:lnTo>
                  <a:lnTo>
                    <a:pt x="4501" y="4144"/>
                  </a:lnTo>
                  <a:lnTo>
                    <a:pt x="4072" y="3644"/>
                  </a:lnTo>
                  <a:cubicBezTo>
                    <a:pt x="4001" y="3525"/>
                    <a:pt x="3977" y="3382"/>
                    <a:pt x="4025" y="3263"/>
                  </a:cubicBezTo>
                  <a:cubicBezTo>
                    <a:pt x="4072" y="3191"/>
                    <a:pt x="4096" y="3144"/>
                    <a:pt x="4120" y="3072"/>
                  </a:cubicBezTo>
                  <a:cubicBezTo>
                    <a:pt x="4168" y="2929"/>
                    <a:pt x="4287" y="2834"/>
                    <a:pt x="4406" y="2834"/>
                  </a:cubicBezTo>
                  <a:lnTo>
                    <a:pt x="5073" y="2763"/>
                  </a:lnTo>
                  <a:lnTo>
                    <a:pt x="5073" y="2286"/>
                  </a:lnTo>
                  <a:lnTo>
                    <a:pt x="4406" y="2215"/>
                  </a:lnTo>
                  <a:cubicBezTo>
                    <a:pt x="4263" y="2215"/>
                    <a:pt x="4168" y="2120"/>
                    <a:pt x="4120" y="2001"/>
                  </a:cubicBezTo>
                  <a:cubicBezTo>
                    <a:pt x="4096" y="1929"/>
                    <a:pt x="4072" y="1858"/>
                    <a:pt x="4025" y="1786"/>
                  </a:cubicBezTo>
                  <a:cubicBezTo>
                    <a:pt x="3977" y="1667"/>
                    <a:pt x="3977" y="1524"/>
                    <a:pt x="4072" y="1405"/>
                  </a:cubicBezTo>
                  <a:lnTo>
                    <a:pt x="4477" y="905"/>
                  </a:lnTo>
                  <a:lnTo>
                    <a:pt x="4144" y="572"/>
                  </a:lnTo>
                  <a:lnTo>
                    <a:pt x="3644" y="977"/>
                  </a:lnTo>
                  <a:cubicBezTo>
                    <a:pt x="3574" y="1032"/>
                    <a:pt x="3496" y="1056"/>
                    <a:pt x="3419" y="1056"/>
                  </a:cubicBezTo>
                  <a:cubicBezTo>
                    <a:pt x="3365" y="1056"/>
                    <a:pt x="3312" y="1044"/>
                    <a:pt x="3263" y="1024"/>
                  </a:cubicBezTo>
                  <a:cubicBezTo>
                    <a:pt x="3215" y="1000"/>
                    <a:pt x="3144" y="953"/>
                    <a:pt x="3072" y="929"/>
                  </a:cubicBezTo>
                  <a:cubicBezTo>
                    <a:pt x="2929" y="905"/>
                    <a:pt x="2858" y="786"/>
                    <a:pt x="2834" y="643"/>
                  </a:cubicBezTo>
                  <a:lnTo>
                    <a:pt x="27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2"/>
            <p:cNvSpPr/>
            <p:nvPr/>
          </p:nvSpPr>
          <p:spPr>
            <a:xfrm>
              <a:off x="3338019" y="4448630"/>
              <a:ext cx="70667" cy="69057"/>
            </a:xfrm>
            <a:custGeom>
              <a:rect b="b" l="l" r="r" t="t"/>
              <a:pathLst>
                <a:path extrusionOk="0" h="1931" w="1976">
                  <a:moveTo>
                    <a:pt x="81" y="0"/>
                  </a:moveTo>
                  <a:cubicBezTo>
                    <a:pt x="55" y="0"/>
                    <a:pt x="28" y="1"/>
                    <a:pt x="1" y="2"/>
                  </a:cubicBezTo>
                  <a:lnTo>
                    <a:pt x="1" y="1598"/>
                  </a:lnTo>
                  <a:cubicBezTo>
                    <a:pt x="1" y="1788"/>
                    <a:pt x="144" y="1931"/>
                    <a:pt x="334" y="1931"/>
                  </a:cubicBezTo>
                  <a:lnTo>
                    <a:pt x="1906" y="1931"/>
                  </a:lnTo>
                  <a:cubicBezTo>
                    <a:pt x="1975" y="909"/>
                    <a:pt x="1139" y="0"/>
                    <a:pt x="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2"/>
            <p:cNvSpPr/>
            <p:nvPr/>
          </p:nvSpPr>
          <p:spPr>
            <a:xfrm>
              <a:off x="3338019" y="4190630"/>
              <a:ext cx="70667" cy="69057"/>
            </a:xfrm>
            <a:custGeom>
              <a:rect b="b" l="l" r="r" t="t"/>
              <a:pathLst>
                <a:path extrusionOk="0" h="1931" w="1976">
                  <a:moveTo>
                    <a:pt x="334" y="0"/>
                  </a:moveTo>
                  <a:cubicBezTo>
                    <a:pt x="144" y="0"/>
                    <a:pt x="1" y="143"/>
                    <a:pt x="1" y="334"/>
                  </a:cubicBezTo>
                  <a:lnTo>
                    <a:pt x="1" y="1929"/>
                  </a:lnTo>
                  <a:cubicBezTo>
                    <a:pt x="28" y="1930"/>
                    <a:pt x="56" y="1931"/>
                    <a:pt x="83" y="1931"/>
                  </a:cubicBezTo>
                  <a:cubicBezTo>
                    <a:pt x="1140" y="1931"/>
                    <a:pt x="1975" y="1045"/>
                    <a:pt x="1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2"/>
            <p:cNvSpPr/>
            <p:nvPr/>
          </p:nvSpPr>
          <p:spPr>
            <a:xfrm>
              <a:off x="3338019" y="4118209"/>
              <a:ext cx="416490" cy="399467"/>
            </a:xfrm>
            <a:custGeom>
              <a:rect b="b" l="l" r="r" t="t"/>
              <a:pathLst>
                <a:path extrusionOk="0" h="11170" w="11646">
                  <a:moveTo>
                    <a:pt x="7121" y="668"/>
                  </a:moveTo>
                  <a:cubicBezTo>
                    <a:pt x="7574" y="668"/>
                    <a:pt x="7955" y="1049"/>
                    <a:pt x="7955" y="1501"/>
                  </a:cubicBezTo>
                  <a:lnTo>
                    <a:pt x="7955" y="2025"/>
                  </a:lnTo>
                  <a:lnTo>
                    <a:pt x="3692" y="2025"/>
                  </a:lnTo>
                  <a:lnTo>
                    <a:pt x="3692" y="1501"/>
                  </a:lnTo>
                  <a:cubicBezTo>
                    <a:pt x="3692" y="1049"/>
                    <a:pt x="4049" y="668"/>
                    <a:pt x="4502" y="668"/>
                  </a:cubicBezTo>
                  <a:close/>
                  <a:moveTo>
                    <a:pt x="6359" y="3383"/>
                  </a:moveTo>
                  <a:cubicBezTo>
                    <a:pt x="6526" y="3383"/>
                    <a:pt x="6669" y="3526"/>
                    <a:pt x="6693" y="3692"/>
                  </a:cubicBezTo>
                  <a:lnTo>
                    <a:pt x="6764" y="4311"/>
                  </a:lnTo>
                  <a:lnTo>
                    <a:pt x="7240" y="3930"/>
                  </a:lnTo>
                  <a:cubicBezTo>
                    <a:pt x="7312" y="3871"/>
                    <a:pt x="7395" y="3841"/>
                    <a:pt x="7475" y="3841"/>
                  </a:cubicBezTo>
                  <a:cubicBezTo>
                    <a:pt x="7556" y="3841"/>
                    <a:pt x="7633" y="3871"/>
                    <a:pt x="7693" y="3930"/>
                  </a:cubicBezTo>
                  <a:lnTo>
                    <a:pt x="8455" y="4692"/>
                  </a:lnTo>
                  <a:cubicBezTo>
                    <a:pt x="8598" y="4811"/>
                    <a:pt x="8598" y="5026"/>
                    <a:pt x="8479" y="5145"/>
                  </a:cubicBezTo>
                  <a:lnTo>
                    <a:pt x="8098" y="5645"/>
                  </a:lnTo>
                  <a:lnTo>
                    <a:pt x="8717" y="5716"/>
                  </a:lnTo>
                  <a:cubicBezTo>
                    <a:pt x="8907" y="5740"/>
                    <a:pt x="9026" y="5883"/>
                    <a:pt x="9026" y="6050"/>
                  </a:cubicBezTo>
                  <a:lnTo>
                    <a:pt x="9026" y="7145"/>
                  </a:lnTo>
                  <a:cubicBezTo>
                    <a:pt x="9026" y="7312"/>
                    <a:pt x="8907" y="7455"/>
                    <a:pt x="8741" y="7479"/>
                  </a:cubicBezTo>
                  <a:lnTo>
                    <a:pt x="8098" y="7550"/>
                  </a:lnTo>
                  <a:lnTo>
                    <a:pt x="8502" y="8026"/>
                  </a:lnTo>
                  <a:cubicBezTo>
                    <a:pt x="8621" y="8169"/>
                    <a:pt x="8598" y="8360"/>
                    <a:pt x="8479" y="8479"/>
                  </a:cubicBezTo>
                  <a:lnTo>
                    <a:pt x="7717" y="9241"/>
                  </a:lnTo>
                  <a:cubicBezTo>
                    <a:pt x="7651" y="9306"/>
                    <a:pt x="7564" y="9343"/>
                    <a:pt x="7475" y="9343"/>
                  </a:cubicBezTo>
                  <a:cubicBezTo>
                    <a:pt x="7402" y="9343"/>
                    <a:pt x="7328" y="9318"/>
                    <a:pt x="7264" y="9265"/>
                  </a:cubicBezTo>
                  <a:lnTo>
                    <a:pt x="6764" y="8884"/>
                  </a:lnTo>
                  <a:lnTo>
                    <a:pt x="6693" y="9503"/>
                  </a:lnTo>
                  <a:cubicBezTo>
                    <a:pt x="6669" y="9693"/>
                    <a:pt x="6526" y="9813"/>
                    <a:pt x="6359" y="9813"/>
                  </a:cubicBezTo>
                  <a:lnTo>
                    <a:pt x="5287" y="9813"/>
                  </a:lnTo>
                  <a:cubicBezTo>
                    <a:pt x="5121" y="9813"/>
                    <a:pt x="4954" y="9693"/>
                    <a:pt x="4954" y="9503"/>
                  </a:cubicBezTo>
                  <a:lnTo>
                    <a:pt x="4883" y="8884"/>
                  </a:lnTo>
                  <a:lnTo>
                    <a:pt x="4383" y="9289"/>
                  </a:lnTo>
                  <a:cubicBezTo>
                    <a:pt x="4326" y="9334"/>
                    <a:pt x="4249" y="9357"/>
                    <a:pt x="4170" y="9357"/>
                  </a:cubicBezTo>
                  <a:cubicBezTo>
                    <a:pt x="4082" y="9357"/>
                    <a:pt x="3993" y="9328"/>
                    <a:pt x="3930" y="9265"/>
                  </a:cubicBezTo>
                  <a:lnTo>
                    <a:pt x="3168" y="8503"/>
                  </a:lnTo>
                  <a:cubicBezTo>
                    <a:pt x="3049" y="8384"/>
                    <a:pt x="3025" y="8193"/>
                    <a:pt x="3144" y="8050"/>
                  </a:cubicBezTo>
                  <a:lnTo>
                    <a:pt x="3549" y="7550"/>
                  </a:lnTo>
                  <a:lnTo>
                    <a:pt x="2906" y="7479"/>
                  </a:lnTo>
                  <a:cubicBezTo>
                    <a:pt x="2739" y="7455"/>
                    <a:pt x="2596" y="7312"/>
                    <a:pt x="2596" y="7145"/>
                  </a:cubicBezTo>
                  <a:lnTo>
                    <a:pt x="2596" y="6074"/>
                  </a:lnTo>
                  <a:cubicBezTo>
                    <a:pt x="2596" y="5907"/>
                    <a:pt x="2739" y="5740"/>
                    <a:pt x="2906" y="5740"/>
                  </a:cubicBezTo>
                  <a:lnTo>
                    <a:pt x="3525" y="5669"/>
                  </a:lnTo>
                  <a:lnTo>
                    <a:pt x="3144" y="5169"/>
                  </a:lnTo>
                  <a:cubicBezTo>
                    <a:pt x="3025" y="5050"/>
                    <a:pt x="3025" y="4835"/>
                    <a:pt x="3168" y="4716"/>
                  </a:cubicBezTo>
                  <a:lnTo>
                    <a:pt x="3906" y="3954"/>
                  </a:lnTo>
                  <a:cubicBezTo>
                    <a:pt x="3972" y="3889"/>
                    <a:pt x="4066" y="3852"/>
                    <a:pt x="4157" y="3852"/>
                  </a:cubicBezTo>
                  <a:cubicBezTo>
                    <a:pt x="4232" y="3852"/>
                    <a:pt x="4305" y="3877"/>
                    <a:pt x="4359" y="3930"/>
                  </a:cubicBezTo>
                  <a:lnTo>
                    <a:pt x="4859" y="4335"/>
                  </a:lnTo>
                  <a:lnTo>
                    <a:pt x="4930" y="3692"/>
                  </a:lnTo>
                  <a:cubicBezTo>
                    <a:pt x="4954" y="3526"/>
                    <a:pt x="5097" y="3383"/>
                    <a:pt x="5264" y="3383"/>
                  </a:cubicBezTo>
                  <a:close/>
                  <a:moveTo>
                    <a:pt x="4502" y="1"/>
                  </a:moveTo>
                  <a:cubicBezTo>
                    <a:pt x="3692" y="1"/>
                    <a:pt x="3001" y="668"/>
                    <a:pt x="3001" y="1501"/>
                  </a:cubicBezTo>
                  <a:lnTo>
                    <a:pt x="3001" y="2025"/>
                  </a:lnTo>
                  <a:lnTo>
                    <a:pt x="2596" y="2025"/>
                  </a:lnTo>
                  <a:cubicBezTo>
                    <a:pt x="2643" y="3473"/>
                    <a:pt x="1453" y="4646"/>
                    <a:pt x="82" y="4646"/>
                  </a:cubicBezTo>
                  <a:cubicBezTo>
                    <a:pt x="55" y="4646"/>
                    <a:pt x="28" y="4646"/>
                    <a:pt x="1" y="4645"/>
                  </a:cubicBezTo>
                  <a:lnTo>
                    <a:pt x="1" y="8574"/>
                  </a:lnTo>
                  <a:cubicBezTo>
                    <a:pt x="41" y="8572"/>
                    <a:pt x="81" y="8571"/>
                    <a:pt x="121" y="8571"/>
                  </a:cubicBezTo>
                  <a:cubicBezTo>
                    <a:pt x="1476" y="8571"/>
                    <a:pt x="2643" y="9736"/>
                    <a:pt x="2596" y="11170"/>
                  </a:cubicBezTo>
                  <a:lnTo>
                    <a:pt x="9050" y="11170"/>
                  </a:lnTo>
                  <a:cubicBezTo>
                    <a:pt x="8981" y="9736"/>
                    <a:pt x="10147" y="8571"/>
                    <a:pt x="11524" y="8571"/>
                  </a:cubicBezTo>
                  <a:cubicBezTo>
                    <a:pt x="11564" y="8571"/>
                    <a:pt x="11605" y="8572"/>
                    <a:pt x="11646" y="8574"/>
                  </a:cubicBezTo>
                  <a:lnTo>
                    <a:pt x="11646" y="4645"/>
                  </a:lnTo>
                  <a:cubicBezTo>
                    <a:pt x="11618" y="4646"/>
                    <a:pt x="11590" y="4646"/>
                    <a:pt x="11563" y="4646"/>
                  </a:cubicBezTo>
                  <a:cubicBezTo>
                    <a:pt x="10192" y="4646"/>
                    <a:pt x="8980" y="3496"/>
                    <a:pt x="9050" y="2025"/>
                  </a:cubicBezTo>
                  <a:lnTo>
                    <a:pt x="8621" y="2025"/>
                  </a:lnTo>
                  <a:lnTo>
                    <a:pt x="8621" y="1501"/>
                  </a:lnTo>
                  <a:cubicBezTo>
                    <a:pt x="8621" y="668"/>
                    <a:pt x="7955" y="1"/>
                    <a:pt x="71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2"/>
            <p:cNvSpPr/>
            <p:nvPr/>
          </p:nvSpPr>
          <p:spPr>
            <a:xfrm>
              <a:off x="3683890" y="4448630"/>
              <a:ext cx="70631" cy="69057"/>
            </a:xfrm>
            <a:custGeom>
              <a:rect b="b" l="l" r="r" t="t"/>
              <a:pathLst>
                <a:path extrusionOk="0" h="1931" w="1975">
                  <a:moveTo>
                    <a:pt x="1894" y="0"/>
                  </a:moveTo>
                  <a:cubicBezTo>
                    <a:pt x="837" y="0"/>
                    <a:pt x="0" y="909"/>
                    <a:pt x="70" y="1931"/>
                  </a:cubicBezTo>
                  <a:lnTo>
                    <a:pt x="1618" y="1931"/>
                  </a:lnTo>
                  <a:cubicBezTo>
                    <a:pt x="1808" y="1931"/>
                    <a:pt x="1975" y="1788"/>
                    <a:pt x="1975" y="1598"/>
                  </a:cubicBezTo>
                  <a:lnTo>
                    <a:pt x="1975" y="2"/>
                  </a:lnTo>
                  <a:cubicBezTo>
                    <a:pt x="1948" y="1"/>
                    <a:pt x="1921" y="0"/>
                    <a:pt x="18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2"/>
            <p:cNvSpPr/>
            <p:nvPr/>
          </p:nvSpPr>
          <p:spPr>
            <a:xfrm>
              <a:off x="3683890" y="4190630"/>
              <a:ext cx="70631" cy="69057"/>
            </a:xfrm>
            <a:custGeom>
              <a:rect b="b" l="l" r="r" t="t"/>
              <a:pathLst>
                <a:path extrusionOk="0" h="1931" w="1975">
                  <a:moveTo>
                    <a:pt x="70" y="0"/>
                  </a:moveTo>
                  <a:cubicBezTo>
                    <a:pt x="0" y="1045"/>
                    <a:pt x="836" y="1931"/>
                    <a:pt x="1892" y="1931"/>
                  </a:cubicBezTo>
                  <a:cubicBezTo>
                    <a:pt x="1920" y="1931"/>
                    <a:pt x="1947" y="1930"/>
                    <a:pt x="1975" y="1929"/>
                  </a:cubicBezTo>
                  <a:lnTo>
                    <a:pt x="1975" y="334"/>
                  </a:lnTo>
                  <a:cubicBezTo>
                    <a:pt x="1975" y="143"/>
                    <a:pt x="1808" y="0"/>
                    <a:pt x="16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2"/>
            <p:cNvSpPr/>
            <p:nvPr/>
          </p:nvSpPr>
          <p:spPr>
            <a:xfrm>
              <a:off x="3533074" y="4341374"/>
              <a:ext cx="25570" cy="25570"/>
            </a:xfrm>
            <a:custGeom>
              <a:rect b="b" l="l" r="r" t="t"/>
              <a:pathLst>
                <a:path extrusionOk="0" h="715" w="715">
                  <a:moveTo>
                    <a:pt x="357" y="0"/>
                  </a:moveTo>
                  <a:cubicBezTo>
                    <a:pt x="167" y="0"/>
                    <a:pt x="0" y="167"/>
                    <a:pt x="0" y="358"/>
                  </a:cubicBezTo>
                  <a:cubicBezTo>
                    <a:pt x="0" y="548"/>
                    <a:pt x="167" y="715"/>
                    <a:pt x="357" y="715"/>
                  </a:cubicBezTo>
                  <a:cubicBezTo>
                    <a:pt x="572" y="715"/>
                    <a:pt x="715" y="548"/>
                    <a:pt x="715" y="358"/>
                  </a:cubicBezTo>
                  <a:cubicBezTo>
                    <a:pt x="715" y="167"/>
                    <a:pt x="572" y="0"/>
                    <a:pt x="3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62"/>
          <p:cNvGrpSpPr/>
          <p:nvPr/>
        </p:nvGrpSpPr>
        <p:grpSpPr>
          <a:xfrm>
            <a:off x="7305876" y="2459400"/>
            <a:ext cx="481385" cy="484630"/>
            <a:chOff x="2620884" y="2735942"/>
            <a:chExt cx="402900" cy="416492"/>
          </a:xfrm>
        </p:grpSpPr>
        <p:sp>
          <p:nvSpPr>
            <p:cNvPr id="4231" name="Google Shape;4231;p62"/>
            <p:cNvSpPr/>
            <p:nvPr/>
          </p:nvSpPr>
          <p:spPr>
            <a:xfrm>
              <a:off x="2620884" y="2797241"/>
              <a:ext cx="402900" cy="355193"/>
            </a:xfrm>
            <a:custGeom>
              <a:rect b="b" l="l" r="r" t="t"/>
              <a:pathLst>
                <a:path extrusionOk="0" h="9932" w="11266">
                  <a:moveTo>
                    <a:pt x="334" y="1"/>
                  </a:moveTo>
                  <a:cubicBezTo>
                    <a:pt x="144" y="1"/>
                    <a:pt x="1" y="168"/>
                    <a:pt x="1" y="334"/>
                  </a:cubicBezTo>
                  <a:lnTo>
                    <a:pt x="1" y="9598"/>
                  </a:lnTo>
                  <a:cubicBezTo>
                    <a:pt x="1" y="9789"/>
                    <a:pt x="144" y="9932"/>
                    <a:pt x="334" y="9932"/>
                  </a:cubicBezTo>
                  <a:lnTo>
                    <a:pt x="10908" y="9932"/>
                  </a:lnTo>
                  <a:cubicBezTo>
                    <a:pt x="11098" y="9932"/>
                    <a:pt x="11265" y="9789"/>
                    <a:pt x="11265" y="9598"/>
                  </a:cubicBezTo>
                  <a:cubicBezTo>
                    <a:pt x="11265" y="9408"/>
                    <a:pt x="11098" y="9265"/>
                    <a:pt x="10908" y="9265"/>
                  </a:cubicBezTo>
                  <a:lnTo>
                    <a:pt x="10574" y="9265"/>
                  </a:lnTo>
                  <a:lnTo>
                    <a:pt x="10574" y="1930"/>
                  </a:lnTo>
                  <a:cubicBezTo>
                    <a:pt x="10574" y="1811"/>
                    <a:pt x="10479" y="1716"/>
                    <a:pt x="10336" y="1716"/>
                  </a:cubicBezTo>
                  <a:lnTo>
                    <a:pt x="9717" y="1716"/>
                  </a:lnTo>
                  <a:cubicBezTo>
                    <a:pt x="9598" y="1716"/>
                    <a:pt x="9503" y="1811"/>
                    <a:pt x="9503" y="1930"/>
                  </a:cubicBezTo>
                  <a:lnTo>
                    <a:pt x="9503" y="9265"/>
                  </a:lnTo>
                  <a:lnTo>
                    <a:pt x="8812" y="9265"/>
                  </a:lnTo>
                  <a:lnTo>
                    <a:pt x="8812" y="4692"/>
                  </a:lnTo>
                  <a:cubicBezTo>
                    <a:pt x="8812" y="4573"/>
                    <a:pt x="8717" y="4454"/>
                    <a:pt x="8574" y="4454"/>
                  </a:cubicBezTo>
                  <a:lnTo>
                    <a:pt x="7955" y="4454"/>
                  </a:lnTo>
                  <a:cubicBezTo>
                    <a:pt x="7836" y="4454"/>
                    <a:pt x="7741" y="4573"/>
                    <a:pt x="7741" y="4692"/>
                  </a:cubicBezTo>
                  <a:lnTo>
                    <a:pt x="7741" y="9265"/>
                  </a:lnTo>
                  <a:lnTo>
                    <a:pt x="7050" y="9265"/>
                  </a:lnTo>
                  <a:lnTo>
                    <a:pt x="7050" y="6597"/>
                  </a:lnTo>
                  <a:cubicBezTo>
                    <a:pt x="7050" y="6478"/>
                    <a:pt x="6955" y="6383"/>
                    <a:pt x="6812" y="6383"/>
                  </a:cubicBezTo>
                  <a:lnTo>
                    <a:pt x="6193" y="6383"/>
                  </a:lnTo>
                  <a:cubicBezTo>
                    <a:pt x="6074" y="6383"/>
                    <a:pt x="5978" y="6478"/>
                    <a:pt x="5978" y="6597"/>
                  </a:cubicBezTo>
                  <a:lnTo>
                    <a:pt x="5978" y="9265"/>
                  </a:lnTo>
                  <a:lnTo>
                    <a:pt x="5288" y="9265"/>
                  </a:lnTo>
                  <a:lnTo>
                    <a:pt x="5288" y="4669"/>
                  </a:lnTo>
                  <a:cubicBezTo>
                    <a:pt x="5288" y="4549"/>
                    <a:pt x="5192" y="4430"/>
                    <a:pt x="5050" y="4430"/>
                  </a:cubicBezTo>
                  <a:lnTo>
                    <a:pt x="4430" y="4430"/>
                  </a:lnTo>
                  <a:cubicBezTo>
                    <a:pt x="4311" y="4430"/>
                    <a:pt x="4216" y="4549"/>
                    <a:pt x="4216" y="4669"/>
                  </a:cubicBezTo>
                  <a:lnTo>
                    <a:pt x="4216" y="9265"/>
                  </a:lnTo>
                  <a:lnTo>
                    <a:pt x="3525" y="9265"/>
                  </a:lnTo>
                  <a:lnTo>
                    <a:pt x="3525" y="6597"/>
                  </a:lnTo>
                  <a:cubicBezTo>
                    <a:pt x="3525" y="6478"/>
                    <a:pt x="3430" y="6383"/>
                    <a:pt x="3287" y="6383"/>
                  </a:cubicBezTo>
                  <a:lnTo>
                    <a:pt x="2668" y="6383"/>
                  </a:lnTo>
                  <a:cubicBezTo>
                    <a:pt x="2549" y="6383"/>
                    <a:pt x="2454" y="6478"/>
                    <a:pt x="2454" y="6597"/>
                  </a:cubicBezTo>
                  <a:lnTo>
                    <a:pt x="2454" y="9265"/>
                  </a:lnTo>
                  <a:lnTo>
                    <a:pt x="1763" y="9265"/>
                  </a:lnTo>
                  <a:lnTo>
                    <a:pt x="1763" y="8336"/>
                  </a:lnTo>
                  <a:cubicBezTo>
                    <a:pt x="1763" y="8217"/>
                    <a:pt x="1668" y="8122"/>
                    <a:pt x="1525" y="8122"/>
                  </a:cubicBezTo>
                  <a:lnTo>
                    <a:pt x="691" y="8122"/>
                  </a:lnTo>
                  <a:lnTo>
                    <a:pt x="691" y="334"/>
                  </a:lnTo>
                  <a:cubicBezTo>
                    <a:pt x="691" y="168"/>
                    <a:pt x="525"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2"/>
            <p:cNvSpPr/>
            <p:nvPr/>
          </p:nvSpPr>
          <p:spPr>
            <a:xfrm>
              <a:off x="2667734" y="2735942"/>
              <a:ext cx="327084" cy="182711"/>
            </a:xfrm>
            <a:custGeom>
              <a:rect b="b" l="l" r="r" t="t"/>
              <a:pathLst>
                <a:path extrusionOk="0" h="5109" w="9146">
                  <a:moveTo>
                    <a:pt x="7693" y="0"/>
                  </a:moveTo>
                  <a:cubicBezTo>
                    <a:pt x="7502" y="0"/>
                    <a:pt x="7336" y="167"/>
                    <a:pt x="7336" y="357"/>
                  </a:cubicBezTo>
                  <a:cubicBezTo>
                    <a:pt x="7336" y="548"/>
                    <a:pt x="7502" y="691"/>
                    <a:pt x="7693" y="691"/>
                  </a:cubicBezTo>
                  <a:lnTo>
                    <a:pt x="7978" y="691"/>
                  </a:lnTo>
                  <a:lnTo>
                    <a:pt x="4883" y="3787"/>
                  </a:lnTo>
                  <a:lnTo>
                    <a:pt x="2882" y="2215"/>
                  </a:lnTo>
                  <a:cubicBezTo>
                    <a:pt x="2829" y="2161"/>
                    <a:pt x="2756" y="2137"/>
                    <a:pt x="2681" y="2137"/>
                  </a:cubicBezTo>
                  <a:cubicBezTo>
                    <a:pt x="2589" y="2137"/>
                    <a:pt x="2495" y="2173"/>
                    <a:pt x="2430" y="2239"/>
                  </a:cubicBezTo>
                  <a:lnTo>
                    <a:pt x="144" y="4525"/>
                  </a:lnTo>
                  <a:cubicBezTo>
                    <a:pt x="1" y="4668"/>
                    <a:pt x="1" y="4882"/>
                    <a:pt x="144" y="5001"/>
                  </a:cubicBezTo>
                  <a:cubicBezTo>
                    <a:pt x="215" y="5073"/>
                    <a:pt x="304" y="5108"/>
                    <a:pt x="391" y="5108"/>
                  </a:cubicBezTo>
                  <a:cubicBezTo>
                    <a:pt x="477" y="5108"/>
                    <a:pt x="560" y="5073"/>
                    <a:pt x="620" y="5001"/>
                  </a:cubicBezTo>
                  <a:lnTo>
                    <a:pt x="2692" y="2929"/>
                  </a:lnTo>
                  <a:lnTo>
                    <a:pt x="4692" y="4525"/>
                  </a:lnTo>
                  <a:cubicBezTo>
                    <a:pt x="4760" y="4570"/>
                    <a:pt x="4838" y="4594"/>
                    <a:pt x="4914" y="4594"/>
                  </a:cubicBezTo>
                  <a:cubicBezTo>
                    <a:pt x="4999" y="4594"/>
                    <a:pt x="5082" y="4564"/>
                    <a:pt x="5145" y="4501"/>
                  </a:cubicBezTo>
                  <a:lnTo>
                    <a:pt x="8455" y="1167"/>
                  </a:lnTo>
                  <a:lnTo>
                    <a:pt x="8455" y="1477"/>
                  </a:lnTo>
                  <a:cubicBezTo>
                    <a:pt x="8455" y="1667"/>
                    <a:pt x="8598" y="1810"/>
                    <a:pt x="8788" y="1810"/>
                  </a:cubicBezTo>
                  <a:cubicBezTo>
                    <a:pt x="8979" y="1810"/>
                    <a:pt x="9145" y="1667"/>
                    <a:pt x="9145" y="1477"/>
                  </a:cubicBezTo>
                  <a:lnTo>
                    <a:pt x="9145" y="357"/>
                  </a:lnTo>
                  <a:cubicBezTo>
                    <a:pt x="9145" y="167"/>
                    <a:pt x="8979" y="0"/>
                    <a:pt x="87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3" name="Google Shape;4233;p62"/>
          <p:cNvGrpSpPr/>
          <p:nvPr/>
        </p:nvGrpSpPr>
        <p:grpSpPr>
          <a:xfrm>
            <a:off x="3337761" y="2478463"/>
            <a:ext cx="481411" cy="480423"/>
            <a:chOff x="5439998" y="2736800"/>
            <a:chExt cx="417348" cy="416492"/>
          </a:xfrm>
        </p:grpSpPr>
        <p:sp>
          <p:nvSpPr>
            <p:cNvPr id="4234" name="Google Shape;4234;p62"/>
            <p:cNvSpPr/>
            <p:nvPr/>
          </p:nvSpPr>
          <p:spPr>
            <a:xfrm>
              <a:off x="5439998" y="2736800"/>
              <a:ext cx="123524" cy="23854"/>
            </a:xfrm>
            <a:custGeom>
              <a:rect b="b" l="l" r="r" t="t"/>
              <a:pathLst>
                <a:path extrusionOk="0" h="667" w="3454">
                  <a:moveTo>
                    <a:pt x="358" y="0"/>
                  </a:moveTo>
                  <a:cubicBezTo>
                    <a:pt x="167" y="0"/>
                    <a:pt x="1" y="143"/>
                    <a:pt x="1" y="333"/>
                  </a:cubicBezTo>
                  <a:lnTo>
                    <a:pt x="1" y="667"/>
                  </a:lnTo>
                  <a:lnTo>
                    <a:pt x="3454" y="667"/>
                  </a:lnTo>
                  <a:cubicBezTo>
                    <a:pt x="3144" y="238"/>
                    <a:pt x="3240" y="381"/>
                    <a:pt x="3049" y="119"/>
                  </a:cubicBezTo>
                  <a:cubicBezTo>
                    <a:pt x="3001" y="48"/>
                    <a:pt x="2882" y="0"/>
                    <a:pt x="27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2"/>
            <p:cNvSpPr/>
            <p:nvPr/>
          </p:nvSpPr>
          <p:spPr>
            <a:xfrm>
              <a:off x="5628222" y="2955674"/>
              <a:ext cx="123524" cy="24712"/>
            </a:xfrm>
            <a:custGeom>
              <a:rect b="b" l="l" r="r" t="t"/>
              <a:pathLst>
                <a:path extrusionOk="0" h="691" w="3454">
                  <a:moveTo>
                    <a:pt x="358" y="0"/>
                  </a:moveTo>
                  <a:cubicBezTo>
                    <a:pt x="168" y="0"/>
                    <a:pt x="1" y="167"/>
                    <a:pt x="1" y="358"/>
                  </a:cubicBezTo>
                  <a:lnTo>
                    <a:pt x="1" y="691"/>
                  </a:lnTo>
                  <a:lnTo>
                    <a:pt x="3454" y="691"/>
                  </a:lnTo>
                  <a:cubicBezTo>
                    <a:pt x="3144" y="262"/>
                    <a:pt x="3240" y="405"/>
                    <a:pt x="3049" y="143"/>
                  </a:cubicBezTo>
                  <a:cubicBezTo>
                    <a:pt x="2978" y="72"/>
                    <a:pt x="2882" y="0"/>
                    <a:pt x="27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2"/>
            <p:cNvSpPr/>
            <p:nvPr/>
          </p:nvSpPr>
          <p:spPr>
            <a:xfrm>
              <a:off x="5439998" y="2785331"/>
              <a:ext cx="417348" cy="367960"/>
            </a:xfrm>
            <a:custGeom>
              <a:rect b="b" l="l" r="r" t="t"/>
              <a:pathLst>
                <a:path extrusionOk="0" h="10289" w="11670">
                  <a:moveTo>
                    <a:pt x="2525" y="1715"/>
                  </a:moveTo>
                  <a:cubicBezTo>
                    <a:pt x="2716" y="1715"/>
                    <a:pt x="2859" y="1882"/>
                    <a:pt x="2859" y="2072"/>
                  </a:cubicBezTo>
                  <a:cubicBezTo>
                    <a:pt x="2859" y="2263"/>
                    <a:pt x="2716" y="2406"/>
                    <a:pt x="2525" y="2406"/>
                  </a:cubicBezTo>
                  <a:cubicBezTo>
                    <a:pt x="2335" y="2406"/>
                    <a:pt x="2192" y="2263"/>
                    <a:pt x="2192" y="2072"/>
                  </a:cubicBezTo>
                  <a:cubicBezTo>
                    <a:pt x="2192" y="1882"/>
                    <a:pt x="2335" y="1715"/>
                    <a:pt x="2525" y="1715"/>
                  </a:cubicBezTo>
                  <a:close/>
                  <a:moveTo>
                    <a:pt x="3883" y="1715"/>
                  </a:moveTo>
                  <a:cubicBezTo>
                    <a:pt x="4073" y="1715"/>
                    <a:pt x="4240" y="1882"/>
                    <a:pt x="4240" y="2072"/>
                  </a:cubicBezTo>
                  <a:cubicBezTo>
                    <a:pt x="4240" y="2263"/>
                    <a:pt x="4073" y="2406"/>
                    <a:pt x="3883" y="2406"/>
                  </a:cubicBezTo>
                  <a:cubicBezTo>
                    <a:pt x="3692" y="2406"/>
                    <a:pt x="3549" y="2263"/>
                    <a:pt x="3549" y="2072"/>
                  </a:cubicBezTo>
                  <a:cubicBezTo>
                    <a:pt x="3549" y="1882"/>
                    <a:pt x="3692" y="1715"/>
                    <a:pt x="3883" y="1715"/>
                  </a:cubicBezTo>
                  <a:close/>
                  <a:moveTo>
                    <a:pt x="10170" y="2406"/>
                  </a:moveTo>
                  <a:lnTo>
                    <a:pt x="10170" y="6145"/>
                  </a:lnTo>
                  <a:lnTo>
                    <a:pt x="5264" y="6145"/>
                  </a:lnTo>
                  <a:lnTo>
                    <a:pt x="5264" y="7859"/>
                  </a:lnTo>
                  <a:lnTo>
                    <a:pt x="2859" y="7859"/>
                  </a:lnTo>
                  <a:lnTo>
                    <a:pt x="2859" y="4144"/>
                  </a:lnTo>
                  <a:lnTo>
                    <a:pt x="6050" y="4144"/>
                  </a:lnTo>
                  <a:cubicBezTo>
                    <a:pt x="6240" y="4144"/>
                    <a:pt x="6407" y="3978"/>
                    <a:pt x="6407" y="3787"/>
                  </a:cubicBezTo>
                  <a:lnTo>
                    <a:pt x="6407" y="2406"/>
                  </a:lnTo>
                  <a:close/>
                  <a:moveTo>
                    <a:pt x="7788" y="7859"/>
                  </a:moveTo>
                  <a:cubicBezTo>
                    <a:pt x="7979" y="7859"/>
                    <a:pt x="8122" y="8026"/>
                    <a:pt x="8122" y="8216"/>
                  </a:cubicBezTo>
                  <a:cubicBezTo>
                    <a:pt x="8122" y="8407"/>
                    <a:pt x="7979" y="8550"/>
                    <a:pt x="7788" y="8550"/>
                  </a:cubicBezTo>
                  <a:cubicBezTo>
                    <a:pt x="7598" y="8550"/>
                    <a:pt x="7431" y="8407"/>
                    <a:pt x="7431" y="8216"/>
                  </a:cubicBezTo>
                  <a:cubicBezTo>
                    <a:pt x="7431" y="8026"/>
                    <a:pt x="7598" y="7859"/>
                    <a:pt x="7788" y="7859"/>
                  </a:cubicBezTo>
                  <a:close/>
                  <a:moveTo>
                    <a:pt x="9146" y="7859"/>
                  </a:moveTo>
                  <a:cubicBezTo>
                    <a:pt x="9336" y="7859"/>
                    <a:pt x="9479" y="8026"/>
                    <a:pt x="9479" y="8216"/>
                  </a:cubicBezTo>
                  <a:cubicBezTo>
                    <a:pt x="9479" y="8407"/>
                    <a:pt x="9336" y="8550"/>
                    <a:pt x="9146" y="8550"/>
                  </a:cubicBezTo>
                  <a:cubicBezTo>
                    <a:pt x="8955" y="8550"/>
                    <a:pt x="8812" y="8407"/>
                    <a:pt x="8812" y="8216"/>
                  </a:cubicBezTo>
                  <a:cubicBezTo>
                    <a:pt x="8812" y="8026"/>
                    <a:pt x="8955" y="7859"/>
                    <a:pt x="9146" y="7859"/>
                  </a:cubicBezTo>
                  <a:close/>
                  <a:moveTo>
                    <a:pt x="1" y="1"/>
                  </a:moveTo>
                  <a:lnTo>
                    <a:pt x="1" y="334"/>
                  </a:lnTo>
                  <a:lnTo>
                    <a:pt x="1" y="3787"/>
                  </a:lnTo>
                  <a:cubicBezTo>
                    <a:pt x="1" y="3978"/>
                    <a:pt x="167" y="4144"/>
                    <a:pt x="358" y="4144"/>
                  </a:cubicBezTo>
                  <a:lnTo>
                    <a:pt x="2192" y="4144"/>
                  </a:lnTo>
                  <a:lnTo>
                    <a:pt x="2192" y="8216"/>
                  </a:lnTo>
                  <a:cubicBezTo>
                    <a:pt x="2192" y="8383"/>
                    <a:pt x="2335" y="8550"/>
                    <a:pt x="2525" y="8550"/>
                  </a:cubicBezTo>
                  <a:lnTo>
                    <a:pt x="5264" y="8550"/>
                  </a:lnTo>
                  <a:lnTo>
                    <a:pt x="5264" y="9931"/>
                  </a:lnTo>
                  <a:cubicBezTo>
                    <a:pt x="5264" y="10122"/>
                    <a:pt x="5431" y="10288"/>
                    <a:pt x="5621" y="10288"/>
                  </a:cubicBezTo>
                  <a:lnTo>
                    <a:pt x="11313" y="10288"/>
                  </a:lnTo>
                  <a:cubicBezTo>
                    <a:pt x="11503" y="10288"/>
                    <a:pt x="11670" y="10122"/>
                    <a:pt x="11670" y="9931"/>
                  </a:cubicBezTo>
                  <a:lnTo>
                    <a:pt x="11670" y="6478"/>
                  </a:lnTo>
                  <a:cubicBezTo>
                    <a:pt x="11670" y="6288"/>
                    <a:pt x="11503" y="6145"/>
                    <a:pt x="11313" y="6145"/>
                  </a:cubicBezTo>
                  <a:lnTo>
                    <a:pt x="10836" y="6145"/>
                  </a:lnTo>
                  <a:lnTo>
                    <a:pt x="10836" y="2072"/>
                  </a:lnTo>
                  <a:cubicBezTo>
                    <a:pt x="10836" y="1882"/>
                    <a:pt x="10694" y="1715"/>
                    <a:pt x="10503" y="1715"/>
                  </a:cubicBezTo>
                  <a:lnTo>
                    <a:pt x="6407" y="1715"/>
                  </a:lnTo>
                  <a:lnTo>
                    <a:pt x="6407" y="334"/>
                  </a:lnTo>
                  <a:cubicBezTo>
                    <a:pt x="6407" y="143"/>
                    <a:pt x="6240" y="1"/>
                    <a:pt x="6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62"/>
          <p:cNvGrpSpPr/>
          <p:nvPr/>
        </p:nvGrpSpPr>
        <p:grpSpPr>
          <a:xfrm>
            <a:off x="5323026" y="1652556"/>
            <a:ext cx="481434" cy="481434"/>
            <a:chOff x="6856386" y="3407083"/>
            <a:chExt cx="416502" cy="416501"/>
          </a:xfrm>
        </p:grpSpPr>
        <p:sp>
          <p:nvSpPr>
            <p:cNvPr id="4238" name="Google Shape;4238;p62"/>
            <p:cNvSpPr/>
            <p:nvPr/>
          </p:nvSpPr>
          <p:spPr>
            <a:xfrm>
              <a:off x="6910889" y="3738363"/>
              <a:ext cx="24748" cy="23889"/>
            </a:xfrm>
            <a:custGeom>
              <a:rect b="b" l="l" r="r" t="t"/>
              <a:pathLst>
                <a:path extrusionOk="0" h="668" w="692">
                  <a:moveTo>
                    <a:pt x="358" y="1"/>
                  </a:moveTo>
                  <a:cubicBezTo>
                    <a:pt x="167" y="1"/>
                    <a:pt x="0" y="144"/>
                    <a:pt x="0" y="334"/>
                  </a:cubicBezTo>
                  <a:cubicBezTo>
                    <a:pt x="0" y="525"/>
                    <a:pt x="167" y="668"/>
                    <a:pt x="358" y="668"/>
                  </a:cubicBezTo>
                  <a:cubicBezTo>
                    <a:pt x="548" y="668"/>
                    <a:pt x="691" y="525"/>
                    <a:pt x="691" y="334"/>
                  </a:cubicBezTo>
                  <a:cubicBezTo>
                    <a:pt x="691" y="144"/>
                    <a:pt x="548" y="1"/>
                    <a:pt x="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2"/>
            <p:cNvSpPr/>
            <p:nvPr/>
          </p:nvSpPr>
          <p:spPr>
            <a:xfrm>
              <a:off x="6910889" y="3590194"/>
              <a:ext cx="24748" cy="24712"/>
            </a:xfrm>
            <a:custGeom>
              <a:rect b="b" l="l" r="r" t="t"/>
              <a:pathLst>
                <a:path extrusionOk="0" h="691" w="692">
                  <a:moveTo>
                    <a:pt x="358" y="0"/>
                  </a:moveTo>
                  <a:cubicBezTo>
                    <a:pt x="167" y="0"/>
                    <a:pt x="0" y="143"/>
                    <a:pt x="0" y="333"/>
                  </a:cubicBezTo>
                  <a:cubicBezTo>
                    <a:pt x="0" y="524"/>
                    <a:pt x="167" y="691"/>
                    <a:pt x="358" y="691"/>
                  </a:cubicBezTo>
                  <a:cubicBezTo>
                    <a:pt x="548" y="691"/>
                    <a:pt x="691" y="524"/>
                    <a:pt x="691" y="333"/>
                  </a:cubicBezTo>
                  <a:cubicBezTo>
                    <a:pt x="691" y="143"/>
                    <a:pt x="548" y="0"/>
                    <a:pt x="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2"/>
            <p:cNvSpPr/>
            <p:nvPr/>
          </p:nvSpPr>
          <p:spPr>
            <a:xfrm>
              <a:off x="6995220" y="3664260"/>
              <a:ext cx="23854" cy="23889"/>
            </a:xfrm>
            <a:custGeom>
              <a:rect b="b" l="l" r="r" t="t"/>
              <a:pathLst>
                <a:path extrusionOk="0" h="668" w="667">
                  <a:moveTo>
                    <a:pt x="333" y="1"/>
                  </a:moveTo>
                  <a:cubicBezTo>
                    <a:pt x="143" y="1"/>
                    <a:pt x="0" y="144"/>
                    <a:pt x="0" y="334"/>
                  </a:cubicBezTo>
                  <a:cubicBezTo>
                    <a:pt x="0" y="525"/>
                    <a:pt x="143" y="668"/>
                    <a:pt x="333" y="668"/>
                  </a:cubicBezTo>
                  <a:cubicBezTo>
                    <a:pt x="524" y="668"/>
                    <a:pt x="667" y="525"/>
                    <a:pt x="667" y="334"/>
                  </a:cubicBezTo>
                  <a:cubicBezTo>
                    <a:pt x="667" y="144"/>
                    <a:pt x="524"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2"/>
            <p:cNvSpPr/>
            <p:nvPr/>
          </p:nvSpPr>
          <p:spPr>
            <a:xfrm>
              <a:off x="6935602" y="3614870"/>
              <a:ext cx="143086" cy="123524"/>
            </a:xfrm>
            <a:custGeom>
              <a:rect b="b" l="l" r="r" t="t"/>
              <a:pathLst>
                <a:path extrusionOk="0" h="3454" w="4001">
                  <a:moveTo>
                    <a:pt x="2000" y="691"/>
                  </a:moveTo>
                  <a:cubicBezTo>
                    <a:pt x="2572" y="691"/>
                    <a:pt x="3024" y="1144"/>
                    <a:pt x="3024" y="1715"/>
                  </a:cubicBezTo>
                  <a:cubicBezTo>
                    <a:pt x="3024" y="2287"/>
                    <a:pt x="2572" y="2739"/>
                    <a:pt x="2000" y="2739"/>
                  </a:cubicBezTo>
                  <a:cubicBezTo>
                    <a:pt x="1429" y="2739"/>
                    <a:pt x="976" y="2287"/>
                    <a:pt x="976" y="1715"/>
                  </a:cubicBezTo>
                  <a:cubicBezTo>
                    <a:pt x="976" y="1144"/>
                    <a:pt x="1429" y="691"/>
                    <a:pt x="2000" y="691"/>
                  </a:cubicBezTo>
                  <a:close/>
                  <a:moveTo>
                    <a:pt x="619" y="1"/>
                  </a:moveTo>
                  <a:cubicBezTo>
                    <a:pt x="524" y="286"/>
                    <a:pt x="286" y="525"/>
                    <a:pt x="0" y="620"/>
                  </a:cubicBezTo>
                  <a:lnTo>
                    <a:pt x="0" y="2811"/>
                  </a:lnTo>
                  <a:cubicBezTo>
                    <a:pt x="286" y="2930"/>
                    <a:pt x="524" y="3144"/>
                    <a:pt x="619" y="3454"/>
                  </a:cubicBezTo>
                  <a:lnTo>
                    <a:pt x="3382" y="3454"/>
                  </a:lnTo>
                  <a:cubicBezTo>
                    <a:pt x="3477" y="3144"/>
                    <a:pt x="3715" y="2930"/>
                    <a:pt x="4001" y="2811"/>
                  </a:cubicBezTo>
                  <a:lnTo>
                    <a:pt x="4001" y="620"/>
                  </a:lnTo>
                  <a:cubicBezTo>
                    <a:pt x="3715" y="501"/>
                    <a:pt x="3477" y="286"/>
                    <a:pt x="33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2"/>
            <p:cNvSpPr/>
            <p:nvPr/>
          </p:nvSpPr>
          <p:spPr>
            <a:xfrm>
              <a:off x="7078657" y="3738363"/>
              <a:ext cx="24748" cy="23889"/>
            </a:xfrm>
            <a:custGeom>
              <a:rect b="b" l="l" r="r" t="t"/>
              <a:pathLst>
                <a:path extrusionOk="0" h="668" w="692">
                  <a:moveTo>
                    <a:pt x="358" y="1"/>
                  </a:moveTo>
                  <a:cubicBezTo>
                    <a:pt x="168" y="1"/>
                    <a:pt x="1" y="144"/>
                    <a:pt x="1" y="334"/>
                  </a:cubicBezTo>
                  <a:cubicBezTo>
                    <a:pt x="1" y="525"/>
                    <a:pt x="168" y="668"/>
                    <a:pt x="358" y="668"/>
                  </a:cubicBezTo>
                  <a:cubicBezTo>
                    <a:pt x="549" y="668"/>
                    <a:pt x="691" y="525"/>
                    <a:pt x="691" y="334"/>
                  </a:cubicBezTo>
                  <a:cubicBezTo>
                    <a:pt x="691" y="144"/>
                    <a:pt x="549" y="1"/>
                    <a:pt x="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2"/>
            <p:cNvSpPr/>
            <p:nvPr/>
          </p:nvSpPr>
          <p:spPr>
            <a:xfrm>
              <a:off x="7078657" y="3590194"/>
              <a:ext cx="24748" cy="24712"/>
            </a:xfrm>
            <a:custGeom>
              <a:rect b="b" l="l" r="r" t="t"/>
              <a:pathLst>
                <a:path extrusionOk="0" h="691" w="692">
                  <a:moveTo>
                    <a:pt x="358" y="0"/>
                  </a:moveTo>
                  <a:cubicBezTo>
                    <a:pt x="168" y="0"/>
                    <a:pt x="1" y="143"/>
                    <a:pt x="1" y="333"/>
                  </a:cubicBezTo>
                  <a:cubicBezTo>
                    <a:pt x="1" y="524"/>
                    <a:pt x="168" y="691"/>
                    <a:pt x="358" y="691"/>
                  </a:cubicBezTo>
                  <a:cubicBezTo>
                    <a:pt x="549" y="691"/>
                    <a:pt x="691" y="524"/>
                    <a:pt x="691" y="333"/>
                  </a:cubicBezTo>
                  <a:cubicBezTo>
                    <a:pt x="691" y="143"/>
                    <a:pt x="549" y="0"/>
                    <a:pt x="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2"/>
            <p:cNvSpPr/>
            <p:nvPr/>
          </p:nvSpPr>
          <p:spPr>
            <a:xfrm>
              <a:off x="6856386" y="3407083"/>
              <a:ext cx="416490" cy="416490"/>
            </a:xfrm>
            <a:custGeom>
              <a:rect b="b" l="l" r="r" t="t"/>
              <a:pathLst>
                <a:path extrusionOk="0" h="11646" w="11646">
                  <a:moveTo>
                    <a:pt x="1382" y="1024"/>
                  </a:moveTo>
                  <a:cubicBezTo>
                    <a:pt x="1572" y="1024"/>
                    <a:pt x="1715" y="1167"/>
                    <a:pt x="1715" y="1357"/>
                  </a:cubicBezTo>
                  <a:cubicBezTo>
                    <a:pt x="1715" y="1548"/>
                    <a:pt x="1572" y="1715"/>
                    <a:pt x="1382" y="1715"/>
                  </a:cubicBezTo>
                  <a:cubicBezTo>
                    <a:pt x="1191" y="1715"/>
                    <a:pt x="1048" y="1548"/>
                    <a:pt x="1048" y="1357"/>
                  </a:cubicBezTo>
                  <a:cubicBezTo>
                    <a:pt x="1048" y="1167"/>
                    <a:pt x="1191" y="1024"/>
                    <a:pt x="1382" y="1024"/>
                  </a:cubicBezTo>
                  <a:close/>
                  <a:moveTo>
                    <a:pt x="2739" y="1024"/>
                  </a:moveTo>
                  <a:cubicBezTo>
                    <a:pt x="2929" y="1024"/>
                    <a:pt x="3096" y="1167"/>
                    <a:pt x="3096" y="1357"/>
                  </a:cubicBezTo>
                  <a:cubicBezTo>
                    <a:pt x="3096" y="1548"/>
                    <a:pt x="2929" y="1715"/>
                    <a:pt x="2739" y="1715"/>
                  </a:cubicBezTo>
                  <a:cubicBezTo>
                    <a:pt x="2548" y="1715"/>
                    <a:pt x="2406" y="1548"/>
                    <a:pt x="2406" y="1357"/>
                  </a:cubicBezTo>
                  <a:cubicBezTo>
                    <a:pt x="2406" y="1167"/>
                    <a:pt x="2548" y="1024"/>
                    <a:pt x="2739" y="1024"/>
                  </a:cubicBezTo>
                  <a:close/>
                  <a:moveTo>
                    <a:pt x="4120" y="1024"/>
                  </a:moveTo>
                  <a:cubicBezTo>
                    <a:pt x="4311" y="1024"/>
                    <a:pt x="4454" y="1167"/>
                    <a:pt x="4454" y="1357"/>
                  </a:cubicBezTo>
                  <a:cubicBezTo>
                    <a:pt x="4454" y="1548"/>
                    <a:pt x="4311" y="1715"/>
                    <a:pt x="4120" y="1715"/>
                  </a:cubicBezTo>
                  <a:cubicBezTo>
                    <a:pt x="3930" y="1715"/>
                    <a:pt x="3763" y="1548"/>
                    <a:pt x="3763" y="1357"/>
                  </a:cubicBezTo>
                  <a:cubicBezTo>
                    <a:pt x="3763" y="1167"/>
                    <a:pt x="3930" y="1024"/>
                    <a:pt x="4120" y="1024"/>
                  </a:cubicBezTo>
                  <a:close/>
                  <a:moveTo>
                    <a:pt x="334" y="0"/>
                  </a:moveTo>
                  <a:cubicBezTo>
                    <a:pt x="143" y="0"/>
                    <a:pt x="0" y="143"/>
                    <a:pt x="0" y="333"/>
                  </a:cubicBezTo>
                  <a:lnTo>
                    <a:pt x="0" y="2739"/>
                  </a:lnTo>
                  <a:lnTo>
                    <a:pt x="4668" y="2739"/>
                  </a:lnTo>
                  <a:cubicBezTo>
                    <a:pt x="4906" y="2739"/>
                    <a:pt x="5120" y="2643"/>
                    <a:pt x="5287" y="2501"/>
                  </a:cubicBezTo>
                  <a:lnTo>
                    <a:pt x="5740" y="2167"/>
                  </a:lnTo>
                  <a:cubicBezTo>
                    <a:pt x="6002" y="1929"/>
                    <a:pt x="6359" y="1810"/>
                    <a:pt x="6692" y="1810"/>
                  </a:cubicBezTo>
                  <a:lnTo>
                    <a:pt x="11646" y="1810"/>
                  </a:lnTo>
                  <a:lnTo>
                    <a:pt x="11646" y="333"/>
                  </a:lnTo>
                  <a:cubicBezTo>
                    <a:pt x="11646" y="143"/>
                    <a:pt x="11503" y="0"/>
                    <a:pt x="11312" y="0"/>
                  </a:cubicBezTo>
                  <a:close/>
                  <a:moveTo>
                    <a:pt x="6573" y="4429"/>
                  </a:moveTo>
                  <a:cubicBezTo>
                    <a:pt x="7121" y="4429"/>
                    <a:pt x="7597" y="4906"/>
                    <a:pt x="7597" y="5453"/>
                  </a:cubicBezTo>
                  <a:cubicBezTo>
                    <a:pt x="7597" y="5906"/>
                    <a:pt x="7311" y="6287"/>
                    <a:pt x="6906" y="6430"/>
                  </a:cubicBezTo>
                  <a:lnTo>
                    <a:pt x="6906" y="8621"/>
                  </a:lnTo>
                  <a:cubicBezTo>
                    <a:pt x="7311" y="8764"/>
                    <a:pt x="7597" y="9145"/>
                    <a:pt x="7597" y="9597"/>
                  </a:cubicBezTo>
                  <a:cubicBezTo>
                    <a:pt x="7597" y="10169"/>
                    <a:pt x="7121" y="10621"/>
                    <a:pt x="6573" y="10621"/>
                  </a:cubicBezTo>
                  <a:cubicBezTo>
                    <a:pt x="6121" y="10621"/>
                    <a:pt x="5740" y="10335"/>
                    <a:pt x="5597" y="9931"/>
                  </a:cubicBezTo>
                  <a:lnTo>
                    <a:pt x="2834" y="9931"/>
                  </a:lnTo>
                  <a:cubicBezTo>
                    <a:pt x="2691" y="10335"/>
                    <a:pt x="2310" y="10621"/>
                    <a:pt x="1882" y="10621"/>
                  </a:cubicBezTo>
                  <a:cubicBezTo>
                    <a:pt x="1310" y="10621"/>
                    <a:pt x="858" y="10169"/>
                    <a:pt x="858" y="9597"/>
                  </a:cubicBezTo>
                  <a:cubicBezTo>
                    <a:pt x="858" y="9145"/>
                    <a:pt x="1143" y="8764"/>
                    <a:pt x="1524" y="8621"/>
                  </a:cubicBezTo>
                  <a:lnTo>
                    <a:pt x="1524" y="6430"/>
                  </a:lnTo>
                  <a:cubicBezTo>
                    <a:pt x="1143" y="6287"/>
                    <a:pt x="858" y="5906"/>
                    <a:pt x="858" y="5453"/>
                  </a:cubicBezTo>
                  <a:cubicBezTo>
                    <a:pt x="858" y="4906"/>
                    <a:pt x="1310" y="4429"/>
                    <a:pt x="1882" y="4429"/>
                  </a:cubicBezTo>
                  <a:cubicBezTo>
                    <a:pt x="2310" y="4429"/>
                    <a:pt x="2691" y="4715"/>
                    <a:pt x="2834" y="5120"/>
                  </a:cubicBezTo>
                  <a:lnTo>
                    <a:pt x="5597" y="5120"/>
                  </a:lnTo>
                  <a:cubicBezTo>
                    <a:pt x="5740" y="4715"/>
                    <a:pt x="6121" y="4429"/>
                    <a:pt x="6573" y="4429"/>
                  </a:cubicBezTo>
                  <a:close/>
                  <a:moveTo>
                    <a:pt x="6692" y="2501"/>
                  </a:moveTo>
                  <a:cubicBezTo>
                    <a:pt x="6502" y="2501"/>
                    <a:pt x="6311" y="2572"/>
                    <a:pt x="6168" y="2691"/>
                  </a:cubicBezTo>
                  <a:lnTo>
                    <a:pt x="5716" y="3048"/>
                  </a:lnTo>
                  <a:cubicBezTo>
                    <a:pt x="5430" y="3286"/>
                    <a:pt x="5049" y="3405"/>
                    <a:pt x="4668" y="3405"/>
                  </a:cubicBezTo>
                  <a:lnTo>
                    <a:pt x="0" y="3405"/>
                  </a:lnTo>
                  <a:lnTo>
                    <a:pt x="0" y="11312"/>
                  </a:lnTo>
                  <a:cubicBezTo>
                    <a:pt x="0" y="11502"/>
                    <a:pt x="143" y="11645"/>
                    <a:pt x="334" y="11645"/>
                  </a:cubicBezTo>
                  <a:lnTo>
                    <a:pt x="8431" y="11645"/>
                  </a:lnTo>
                  <a:lnTo>
                    <a:pt x="8431" y="8788"/>
                  </a:lnTo>
                  <a:cubicBezTo>
                    <a:pt x="8431" y="8597"/>
                    <a:pt x="8597" y="8430"/>
                    <a:pt x="8788" y="8430"/>
                  </a:cubicBezTo>
                  <a:lnTo>
                    <a:pt x="11646" y="8430"/>
                  </a:lnTo>
                  <a:lnTo>
                    <a:pt x="11646" y="250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2"/>
            <p:cNvSpPr/>
            <p:nvPr/>
          </p:nvSpPr>
          <p:spPr>
            <a:xfrm>
              <a:off x="7182587" y="3733248"/>
              <a:ext cx="90300" cy="90336"/>
            </a:xfrm>
            <a:custGeom>
              <a:rect b="b" l="l" r="r" t="t"/>
              <a:pathLst>
                <a:path extrusionOk="0" h="2526" w="2525">
                  <a:moveTo>
                    <a:pt x="0" y="1"/>
                  </a:moveTo>
                  <a:lnTo>
                    <a:pt x="0" y="2525"/>
                  </a:lnTo>
                  <a:cubicBezTo>
                    <a:pt x="95" y="2525"/>
                    <a:pt x="191" y="2478"/>
                    <a:pt x="238" y="2430"/>
                  </a:cubicBezTo>
                  <a:lnTo>
                    <a:pt x="2429" y="239"/>
                  </a:lnTo>
                  <a:cubicBezTo>
                    <a:pt x="2501" y="168"/>
                    <a:pt x="2525" y="96"/>
                    <a:pt x="2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62"/>
          <p:cNvGrpSpPr/>
          <p:nvPr/>
        </p:nvGrpSpPr>
        <p:grpSpPr>
          <a:xfrm rot="5400000">
            <a:off x="5665650" y="3711287"/>
            <a:ext cx="98902" cy="553090"/>
            <a:chOff x="4898850" y="4820550"/>
            <a:chExt cx="98902" cy="553090"/>
          </a:xfrm>
        </p:grpSpPr>
        <p:sp>
          <p:nvSpPr>
            <p:cNvPr id="4247" name="Google Shape;4247;p6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62"/>
          <p:cNvGrpSpPr/>
          <p:nvPr/>
        </p:nvGrpSpPr>
        <p:grpSpPr>
          <a:xfrm>
            <a:off x="2661014" y="1463965"/>
            <a:ext cx="883262" cy="242091"/>
            <a:chOff x="2300350" y="2601250"/>
            <a:chExt cx="2275275" cy="623625"/>
          </a:xfrm>
        </p:grpSpPr>
        <p:sp>
          <p:nvSpPr>
            <p:cNvPr id="4253" name="Google Shape;4253;p6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9" name="Google Shape;4259;p62"/>
          <p:cNvGrpSpPr/>
          <p:nvPr/>
        </p:nvGrpSpPr>
        <p:grpSpPr>
          <a:xfrm>
            <a:off x="1979967" y="4559829"/>
            <a:ext cx="1105976" cy="133969"/>
            <a:chOff x="8183182" y="663852"/>
            <a:chExt cx="1475028" cy="178673"/>
          </a:xfrm>
        </p:grpSpPr>
        <p:grpSp>
          <p:nvGrpSpPr>
            <p:cNvPr id="4260" name="Google Shape;4260;p62"/>
            <p:cNvGrpSpPr/>
            <p:nvPr/>
          </p:nvGrpSpPr>
          <p:grpSpPr>
            <a:xfrm>
              <a:off x="8183182" y="774425"/>
              <a:ext cx="1178025" cy="68100"/>
              <a:chOff x="2024450" y="204150"/>
              <a:chExt cx="1178025" cy="68100"/>
            </a:xfrm>
          </p:grpSpPr>
          <p:sp>
            <p:nvSpPr>
              <p:cNvPr id="4261" name="Google Shape;4261;p6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1" name="Google Shape;4271;p62"/>
            <p:cNvGrpSpPr/>
            <p:nvPr/>
          </p:nvGrpSpPr>
          <p:grpSpPr>
            <a:xfrm>
              <a:off x="8480185" y="663852"/>
              <a:ext cx="1178025" cy="68100"/>
              <a:chOff x="2024450" y="204150"/>
              <a:chExt cx="1178025" cy="68100"/>
            </a:xfrm>
          </p:grpSpPr>
          <p:sp>
            <p:nvSpPr>
              <p:cNvPr id="4272" name="Google Shape;4272;p6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2" name="Google Shape;4282;p62"/>
          <p:cNvGrpSpPr/>
          <p:nvPr/>
        </p:nvGrpSpPr>
        <p:grpSpPr>
          <a:xfrm rot="5400000">
            <a:off x="7382225" y="774962"/>
            <a:ext cx="98902" cy="553090"/>
            <a:chOff x="4898850" y="4820550"/>
            <a:chExt cx="98902" cy="553090"/>
          </a:xfrm>
        </p:grpSpPr>
        <p:sp>
          <p:nvSpPr>
            <p:cNvPr id="4283" name="Google Shape;4283;p6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288" name="Google Shape;4288;p62"/>
          <p:cNvCxnSpPr>
            <a:endCxn id="4219" idx="2"/>
          </p:cNvCxnSpPr>
          <p:nvPr/>
        </p:nvCxnSpPr>
        <p:spPr>
          <a:xfrm flipH="1" rot="10800000">
            <a:off x="4086625" y="1880475"/>
            <a:ext cx="968700" cy="838200"/>
          </a:xfrm>
          <a:prstGeom prst="bentConnector3">
            <a:avLst>
              <a:gd fmla="val 50000" name="adj1"/>
            </a:avLst>
          </a:prstGeom>
          <a:noFill/>
          <a:ln cap="flat" cmpd="sng" w="19050">
            <a:solidFill>
              <a:schemeClr val="accent2"/>
            </a:solidFill>
            <a:prstDash val="solid"/>
            <a:round/>
            <a:headEnd len="med" w="med" type="none"/>
            <a:tailEnd len="med" w="med" type="none"/>
          </a:ln>
        </p:spPr>
      </p:cxnSp>
      <p:cxnSp>
        <p:nvCxnSpPr>
          <p:cNvPr id="4289" name="Google Shape;4289;p62"/>
          <p:cNvCxnSpPr>
            <a:stCxn id="4219" idx="6"/>
            <a:endCxn id="4220" idx="2"/>
          </p:cNvCxnSpPr>
          <p:nvPr/>
        </p:nvCxnSpPr>
        <p:spPr>
          <a:xfrm>
            <a:off x="6072025" y="1880475"/>
            <a:ext cx="968700" cy="838200"/>
          </a:xfrm>
          <a:prstGeom prst="bentConnector3">
            <a:avLst>
              <a:gd fmla="val 49994" name="adj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3" name="Shape 4293"/>
        <p:cNvGrpSpPr/>
        <p:nvPr/>
      </p:nvGrpSpPr>
      <p:grpSpPr>
        <a:xfrm>
          <a:off x="0" y="0"/>
          <a:ext cx="0" cy="0"/>
          <a:chOff x="0" y="0"/>
          <a:chExt cx="0" cy="0"/>
        </a:xfrm>
      </p:grpSpPr>
      <p:sp>
        <p:nvSpPr>
          <p:cNvPr id="4294" name="Google Shape;4294;p63"/>
          <p:cNvSpPr/>
          <p:nvPr/>
        </p:nvSpPr>
        <p:spPr>
          <a:xfrm>
            <a:off x="713100" y="3393675"/>
            <a:ext cx="4729500" cy="4380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3"/>
          <p:cNvSpPr txBox="1"/>
          <p:nvPr>
            <p:ph type="title"/>
          </p:nvPr>
        </p:nvSpPr>
        <p:spPr>
          <a:xfrm>
            <a:off x="864525" y="2405675"/>
            <a:ext cx="75663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FINANCIAL</a:t>
            </a:r>
            <a:r>
              <a:rPr lang="en"/>
              <a:t> PLAN</a:t>
            </a:r>
            <a:endParaRPr/>
          </a:p>
        </p:txBody>
      </p:sp>
      <p:sp>
        <p:nvSpPr>
          <p:cNvPr id="4296" name="Google Shape;4296;p63"/>
          <p:cNvSpPr txBox="1"/>
          <p:nvPr>
            <p:ph idx="1" type="subTitle"/>
          </p:nvPr>
        </p:nvSpPr>
        <p:spPr>
          <a:xfrm>
            <a:off x="864525" y="3440475"/>
            <a:ext cx="4644000" cy="34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4297" name="Google Shape;4297;p63"/>
          <p:cNvSpPr txBox="1"/>
          <p:nvPr>
            <p:ph idx="2" type="title"/>
          </p:nvPr>
        </p:nvSpPr>
        <p:spPr>
          <a:xfrm>
            <a:off x="864525" y="1484975"/>
            <a:ext cx="2130300" cy="92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grpSp>
        <p:nvGrpSpPr>
          <p:cNvPr id="4298" name="Google Shape;4298;p63"/>
          <p:cNvGrpSpPr/>
          <p:nvPr/>
        </p:nvGrpSpPr>
        <p:grpSpPr>
          <a:xfrm flipH="1" rot="-5400000">
            <a:off x="7383127" y="3012828"/>
            <a:ext cx="883262" cy="242091"/>
            <a:chOff x="2300350" y="2601250"/>
            <a:chExt cx="2275275" cy="623625"/>
          </a:xfrm>
        </p:grpSpPr>
        <p:sp>
          <p:nvSpPr>
            <p:cNvPr id="4299" name="Google Shape;4299;p6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5" name="Google Shape;4305;p63"/>
          <p:cNvGrpSpPr/>
          <p:nvPr/>
        </p:nvGrpSpPr>
        <p:grpSpPr>
          <a:xfrm rot="5400000">
            <a:off x="2935200" y="4005125"/>
            <a:ext cx="98902" cy="553090"/>
            <a:chOff x="4898850" y="4820550"/>
            <a:chExt cx="98902" cy="553090"/>
          </a:xfrm>
        </p:grpSpPr>
        <p:sp>
          <p:nvSpPr>
            <p:cNvPr id="4306" name="Google Shape;4306;p6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1" name="Google Shape;4311;p63"/>
          <p:cNvGrpSpPr/>
          <p:nvPr/>
        </p:nvGrpSpPr>
        <p:grpSpPr>
          <a:xfrm>
            <a:off x="2502517" y="715516"/>
            <a:ext cx="1105976" cy="133969"/>
            <a:chOff x="8183182" y="663852"/>
            <a:chExt cx="1475028" cy="178673"/>
          </a:xfrm>
        </p:grpSpPr>
        <p:grpSp>
          <p:nvGrpSpPr>
            <p:cNvPr id="4312" name="Google Shape;4312;p63"/>
            <p:cNvGrpSpPr/>
            <p:nvPr/>
          </p:nvGrpSpPr>
          <p:grpSpPr>
            <a:xfrm>
              <a:off x="8183182" y="774425"/>
              <a:ext cx="1178025" cy="68100"/>
              <a:chOff x="2024450" y="204150"/>
              <a:chExt cx="1178025" cy="68100"/>
            </a:xfrm>
          </p:grpSpPr>
          <p:sp>
            <p:nvSpPr>
              <p:cNvPr id="4313" name="Google Shape;4313;p6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3" name="Google Shape;4323;p63"/>
            <p:cNvGrpSpPr/>
            <p:nvPr/>
          </p:nvGrpSpPr>
          <p:grpSpPr>
            <a:xfrm>
              <a:off x="8480185" y="663852"/>
              <a:ext cx="1178025" cy="68100"/>
              <a:chOff x="2024450" y="204150"/>
              <a:chExt cx="1178025" cy="68100"/>
            </a:xfrm>
          </p:grpSpPr>
          <p:sp>
            <p:nvSpPr>
              <p:cNvPr id="4324" name="Google Shape;4324;p6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4" name="Google Shape;4334;p63"/>
          <p:cNvGrpSpPr/>
          <p:nvPr/>
        </p:nvGrpSpPr>
        <p:grpSpPr>
          <a:xfrm>
            <a:off x="5835364" y="1296428"/>
            <a:ext cx="883262" cy="242091"/>
            <a:chOff x="2300350" y="2601250"/>
            <a:chExt cx="2275275" cy="623625"/>
          </a:xfrm>
        </p:grpSpPr>
        <p:sp>
          <p:nvSpPr>
            <p:cNvPr id="4335" name="Google Shape;4335;p6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63"/>
          <p:cNvGrpSpPr/>
          <p:nvPr/>
        </p:nvGrpSpPr>
        <p:grpSpPr>
          <a:xfrm>
            <a:off x="7672192" y="1903729"/>
            <a:ext cx="1823016" cy="296643"/>
            <a:chOff x="7857346" y="3902355"/>
            <a:chExt cx="1823016" cy="296643"/>
          </a:xfrm>
        </p:grpSpPr>
        <p:sp>
          <p:nvSpPr>
            <p:cNvPr id="4342" name="Google Shape;4342;p63"/>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3"/>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3"/>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3"/>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3"/>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3"/>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63"/>
          <p:cNvGrpSpPr/>
          <p:nvPr/>
        </p:nvGrpSpPr>
        <p:grpSpPr>
          <a:xfrm rot="5400000">
            <a:off x="4397925" y="1382925"/>
            <a:ext cx="98902" cy="553090"/>
            <a:chOff x="4898850" y="4820550"/>
            <a:chExt cx="98902" cy="553090"/>
          </a:xfrm>
        </p:grpSpPr>
        <p:sp>
          <p:nvSpPr>
            <p:cNvPr id="4349" name="Google Shape;4349;p6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63"/>
          <p:cNvGrpSpPr/>
          <p:nvPr/>
        </p:nvGrpSpPr>
        <p:grpSpPr>
          <a:xfrm>
            <a:off x="5564542" y="4282016"/>
            <a:ext cx="1105976" cy="133969"/>
            <a:chOff x="8183182" y="663852"/>
            <a:chExt cx="1475028" cy="178673"/>
          </a:xfrm>
        </p:grpSpPr>
        <p:grpSp>
          <p:nvGrpSpPr>
            <p:cNvPr id="4355" name="Google Shape;4355;p63"/>
            <p:cNvGrpSpPr/>
            <p:nvPr/>
          </p:nvGrpSpPr>
          <p:grpSpPr>
            <a:xfrm>
              <a:off x="8183182" y="774425"/>
              <a:ext cx="1178025" cy="68100"/>
              <a:chOff x="2024450" y="204150"/>
              <a:chExt cx="1178025" cy="68100"/>
            </a:xfrm>
          </p:grpSpPr>
          <p:sp>
            <p:nvSpPr>
              <p:cNvPr id="4356" name="Google Shape;4356;p6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6" name="Google Shape;4366;p63"/>
            <p:cNvGrpSpPr/>
            <p:nvPr/>
          </p:nvGrpSpPr>
          <p:grpSpPr>
            <a:xfrm>
              <a:off x="8480185" y="663852"/>
              <a:ext cx="1178025" cy="68100"/>
              <a:chOff x="2024450" y="204150"/>
              <a:chExt cx="1178025" cy="68100"/>
            </a:xfrm>
          </p:grpSpPr>
          <p:sp>
            <p:nvSpPr>
              <p:cNvPr id="4367" name="Google Shape;4367;p6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0" name="Shape 4380"/>
        <p:cNvGrpSpPr/>
        <p:nvPr/>
      </p:nvGrpSpPr>
      <p:grpSpPr>
        <a:xfrm>
          <a:off x="0" y="0"/>
          <a:ext cx="0" cy="0"/>
          <a:chOff x="0" y="0"/>
          <a:chExt cx="0" cy="0"/>
        </a:xfrm>
      </p:grpSpPr>
      <p:sp>
        <p:nvSpPr>
          <p:cNvPr id="4381" name="Google Shape;4381;p64"/>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PREDICTED </a:t>
            </a:r>
            <a:r>
              <a:rPr lang="en">
                <a:solidFill>
                  <a:schemeClr val="accent2"/>
                </a:solidFill>
              </a:rPr>
              <a:t>GROWTH</a:t>
            </a:r>
            <a:endParaRPr>
              <a:solidFill>
                <a:schemeClr val="accent2"/>
              </a:solidFill>
            </a:endParaRPr>
          </a:p>
        </p:txBody>
      </p:sp>
      <p:sp>
        <p:nvSpPr>
          <p:cNvPr id="4382" name="Google Shape;4382;p64"/>
          <p:cNvSpPr txBox="1"/>
          <p:nvPr/>
        </p:nvSpPr>
        <p:spPr>
          <a:xfrm>
            <a:off x="713100" y="4190401"/>
            <a:ext cx="7717800" cy="27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PT Sans"/>
                <a:ea typeface="PT Sans"/>
                <a:cs typeface="PT Sans"/>
                <a:sym typeface="PT Sans"/>
              </a:rPr>
              <a:t>Follow the link in the graph to modify its data and then paste the new one here. For more info, </a:t>
            </a:r>
            <a:r>
              <a:rPr b="1" lang="en" sz="1200">
                <a:solidFill>
                  <a:schemeClr val="hlink"/>
                </a:solidFill>
                <a:uFill>
                  <a:noFill/>
                </a:uFill>
                <a:latin typeface="PT Sans"/>
                <a:ea typeface="PT Sans"/>
                <a:cs typeface="PT Sans"/>
                <a:sym typeface="PT Sans"/>
                <a:hlinkClick r:id="rId3"/>
              </a:rPr>
              <a:t>click here</a:t>
            </a:r>
            <a:endParaRPr b="1" sz="1200">
              <a:solidFill>
                <a:schemeClr val="lt1"/>
              </a:solidFill>
              <a:latin typeface="PT Sans"/>
              <a:ea typeface="PT Sans"/>
              <a:cs typeface="PT Sans"/>
              <a:sym typeface="PT Sans"/>
            </a:endParaRPr>
          </a:p>
        </p:txBody>
      </p:sp>
      <p:grpSp>
        <p:nvGrpSpPr>
          <p:cNvPr id="4383" name="Google Shape;4383;p64"/>
          <p:cNvGrpSpPr/>
          <p:nvPr/>
        </p:nvGrpSpPr>
        <p:grpSpPr>
          <a:xfrm>
            <a:off x="5430124" y="1663911"/>
            <a:ext cx="2712907" cy="920695"/>
            <a:chOff x="5430124" y="1663911"/>
            <a:chExt cx="2712907" cy="920695"/>
          </a:xfrm>
        </p:grpSpPr>
        <p:sp>
          <p:nvSpPr>
            <p:cNvPr id="4384" name="Google Shape;4384;p64"/>
            <p:cNvSpPr/>
            <p:nvPr/>
          </p:nvSpPr>
          <p:spPr>
            <a:xfrm>
              <a:off x="5430131" y="1663911"/>
              <a:ext cx="27129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Period 1</a:t>
              </a:r>
              <a:endParaRPr b="1" sz="1800">
                <a:solidFill>
                  <a:schemeClr val="lt1"/>
                </a:solidFill>
                <a:latin typeface="Exo"/>
                <a:ea typeface="Exo"/>
                <a:cs typeface="Exo"/>
                <a:sym typeface="Exo"/>
              </a:endParaRPr>
            </a:p>
          </p:txBody>
        </p:sp>
        <p:sp>
          <p:nvSpPr>
            <p:cNvPr id="4385" name="Google Shape;4385;p64"/>
            <p:cNvSpPr txBox="1"/>
            <p:nvPr/>
          </p:nvSpPr>
          <p:spPr>
            <a:xfrm>
              <a:off x="5430124" y="2122906"/>
              <a:ext cx="27129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Earth is the third planet from the Sun and where we all live</a:t>
              </a:r>
              <a:endParaRPr>
                <a:solidFill>
                  <a:schemeClr val="lt1"/>
                </a:solidFill>
                <a:latin typeface="PT Sans"/>
                <a:ea typeface="PT Sans"/>
                <a:cs typeface="PT Sans"/>
                <a:sym typeface="PT Sans"/>
              </a:endParaRPr>
            </a:p>
          </p:txBody>
        </p:sp>
      </p:grpSp>
      <p:grpSp>
        <p:nvGrpSpPr>
          <p:cNvPr id="4386" name="Google Shape;4386;p64"/>
          <p:cNvGrpSpPr/>
          <p:nvPr/>
        </p:nvGrpSpPr>
        <p:grpSpPr>
          <a:xfrm>
            <a:off x="5430124" y="2888466"/>
            <a:ext cx="2712907" cy="920695"/>
            <a:chOff x="5430124" y="2888466"/>
            <a:chExt cx="2712907" cy="920695"/>
          </a:xfrm>
        </p:grpSpPr>
        <p:sp>
          <p:nvSpPr>
            <p:cNvPr id="4387" name="Google Shape;4387;p64"/>
            <p:cNvSpPr/>
            <p:nvPr/>
          </p:nvSpPr>
          <p:spPr>
            <a:xfrm>
              <a:off x="5430131" y="2888466"/>
              <a:ext cx="27129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Exo"/>
                  <a:ea typeface="Exo"/>
                  <a:cs typeface="Exo"/>
                  <a:sym typeface="Exo"/>
                </a:rPr>
                <a:t>Period 2</a:t>
              </a:r>
              <a:endParaRPr b="1" sz="1800">
                <a:solidFill>
                  <a:schemeClr val="lt1"/>
                </a:solidFill>
                <a:latin typeface="Exo"/>
                <a:ea typeface="Exo"/>
                <a:cs typeface="Exo"/>
                <a:sym typeface="Exo"/>
              </a:endParaRPr>
            </a:p>
          </p:txBody>
        </p:sp>
        <p:sp>
          <p:nvSpPr>
            <p:cNvPr id="4388" name="Google Shape;4388;p64"/>
            <p:cNvSpPr txBox="1"/>
            <p:nvPr/>
          </p:nvSpPr>
          <p:spPr>
            <a:xfrm>
              <a:off x="5430124" y="3347461"/>
              <a:ext cx="27129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T Sans"/>
                  <a:ea typeface="PT Sans"/>
                  <a:cs typeface="PT Sans"/>
                  <a:sym typeface="PT Sans"/>
                </a:rPr>
                <a:t>Venus is the second planet from the Sun. It’s hot there</a:t>
              </a:r>
              <a:endParaRPr>
                <a:solidFill>
                  <a:schemeClr val="lt1"/>
                </a:solidFill>
                <a:latin typeface="PT Sans"/>
                <a:ea typeface="PT Sans"/>
                <a:cs typeface="PT Sans"/>
                <a:sym typeface="PT Sans"/>
              </a:endParaRPr>
            </a:p>
          </p:txBody>
        </p:sp>
      </p:grpSp>
      <p:grpSp>
        <p:nvGrpSpPr>
          <p:cNvPr id="4389" name="Google Shape;4389;p64"/>
          <p:cNvGrpSpPr/>
          <p:nvPr/>
        </p:nvGrpSpPr>
        <p:grpSpPr>
          <a:xfrm>
            <a:off x="7585498" y="1021253"/>
            <a:ext cx="883262" cy="242091"/>
            <a:chOff x="2300350" y="2601250"/>
            <a:chExt cx="2275275" cy="623625"/>
          </a:xfrm>
        </p:grpSpPr>
        <p:sp>
          <p:nvSpPr>
            <p:cNvPr id="4390" name="Google Shape;4390;p6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96" name="Google Shape;4396;p64" title="Gráfico">
            <a:hlinkClick r:id="rId4"/>
          </p:cNvPr>
          <p:cNvPicPr preferRelativeResize="0"/>
          <p:nvPr/>
        </p:nvPicPr>
        <p:blipFill>
          <a:blip r:embed="rId5">
            <a:alphaModFix/>
          </a:blip>
          <a:stretch>
            <a:fillRect/>
          </a:stretch>
        </p:blipFill>
        <p:spPr>
          <a:xfrm>
            <a:off x="713101" y="1360025"/>
            <a:ext cx="4342698" cy="272491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0" name="Shape 4400"/>
        <p:cNvGrpSpPr/>
        <p:nvPr/>
      </p:nvGrpSpPr>
      <p:grpSpPr>
        <a:xfrm>
          <a:off x="0" y="0"/>
          <a:ext cx="0" cy="0"/>
          <a:chOff x="0" y="0"/>
          <a:chExt cx="0" cy="0"/>
        </a:xfrm>
      </p:grpSpPr>
      <p:sp>
        <p:nvSpPr>
          <p:cNvPr id="4401" name="Google Shape;4401;p65"/>
          <p:cNvSpPr/>
          <p:nvPr/>
        </p:nvSpPr>
        <p:spPr>
          <a:xfrm>
            <a:off x="1714650" y="3024975"/>
            <a:ext cx="5714700" cy="4380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5"/>
          <p:cNvSpPr txBox="1"/>
          <p:nvPr>
            <p:ph type="title"/>
          </p:nvPr>
        </p:nvSpPr>
        <p:spPr>
          <a:xfrm>
            <a:off x="713100" y="1328587"/>
            <a:ext cx="7717800" cy="167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689,781</a:t>
            </a:r>
            <a:endParaRPr/>
          </a:p>
        </p:txBody>
      </p:sp>
      <p:sp>
        <p:nvSpPr>
          <p:cNvPr id="4403" name="Google Shape;4403;p65"/>
          <p:cNvSpPr txBox="1"/>
          <p:nvPr>
            <p:ph idx="1" type="subTitle"/>
          </p:nvPr>
        </p:nvSpPr>
        <p:spPr>
          <a:xfrm>
            <a:off x="2037000" y="3075825"/>
            <a:ext cx="5070000" cy="33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grpSp>
        <p:nvGrpSpPr>
          <p:cNvPr id="4404" name="Google Shape;4404;p65"/>
          <p:cNvGrpSpPr/>
          <p:nvPr/>
        </p:nvGrpSpPr>
        <p:grpSpPr>
          <a:xfrm rot="10800000">
            <a:off x="2282077" y="3981653"/>
            <a:ext cx="883262" cy="242091"/>
            <a:chOff x="2300350" y="2601250"/>
            <a:chExt cx="2275275" cy="623625"/>
          </a:xfrm>
        </p:grpSpPr>
        <p:sp>
          <p:nvSpPr>
            <p:cNvPr id="4405" name="Google Shape;4405;p6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4" name="Shape 4414"/>
        <p:cNvGrpSpPr/>
        <p:nvPr/>
      </p:nvGrpSpPr>
      <p:grpSpPr>
        <a:xfrm>
          <a:off x="0" y="0"/>
          <a:ext cx="0" cy="0"/>
          <a:chOff x="0" y="0"/>
          <a:chExt cx="0" cy="0"/>
        </a:xfrm>
      </p:grpSpPr>
      <p:sp>
        <p:nvSpPr>
          <p:cNvPr id="4415" name="Google Shape;4415;p66"/>
          <p:cNvSpPr/>
          <p:nvPr/>
        </p:nvSpPr>
        <p:spPr>
          <a:xfrm>
            <a:off x="3455143" y="2910125"/>
            <a:ext cx="22335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6"/>
          <p:cNvSpPr/>
          <p:nvPr/>
        </p:nvSpPr>
        <p:spPr>
          <a:xfrm>
            <a:off x="6165475" y="2548246"/>
            <a:ext cx="22335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6"/>
          <p:cNvSpPr/>
          <p:nvPr/>
        </p:nvSpPr>
        <p:spPr>
          <a:xfrm>
            <a:off x="744825" y="2548246"/>
            <a:ext cx="22335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6"/>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BALANCE</a:t>
            </a:r>
            <a:r>
              <a:rPr lang="en"/>
              <a:t> SHEET</a:t>
            </a:r>
            <a:endParaRPr/>
          </a:p>
        </p:txBody>
      </p:sp>
      <p:sp>
        <p:nvSpPr>
          <p:cNvPr id="4419" name="Google Shape;4419;p66"/>
          <p:cNvSpPr txBox="1"/>
          <p:nvPr>
            <p:ph idx="1" type="subTitle"/>
          </p:nvPr>
        </p:nvSpPr>
        <p:spPr>
          <a:xfrm>
            <a:off x="841275" y="3019695"/>
            <a:ext cx="20406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4420" name="Google Shape;4420;p66"/>
          <p:cNvSpPr txBox="1"/>
          <p:nvPr>
            <p:ph idx="2" type="title"/>
          </p:nvPr>
        </p:nvSpPr>
        <p:spPr>
          <a:xfrm>
            <a:off x="841275" y="2611096"/>
            <a:ext cx="2040600" cy="2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Assets</a:t>
            </a:r>
            <a:endParaRPr/>
          </a:p>
        </p:txBody>
      </p:sp>
      <p:sp>
        <p:nvSpPr>
          <p:cNvPr id="4421" name="Google Shape;4421;p66"/>
          <p:cNvSpPr txBox="1"/>
          <p:nvPr>
            <p:ph idx="3" type="title"/>
          </p:nvPr>
        </p:nvSpPr>
        <p:spPr>
          <a:xfrm>
            <a:off x="744825" y="1668255"/>
            <a:ext cx="2233500" cy="78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2M</a:t>
            </a:r>
            <a:endParaRPr/>
          </a:p>
        </p:txBody>
      </p:sp>
      <p:sp>
        <p:nvSpPr>
          <p:cNvPr id="4422" name="Google Shape;4422;p66"/>
          <p:cNvSpPr txBox="1"/>
          <p:nvPr>
            <p:ph idx="4" type="title"/>
          </p:nvPr>
        </p:nvSpPr>
        <p:spPr>
          <a:xfrm>
            <a:off x="3551593" y="2972975"/>
            <a:ext cx="2040600" cy="2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Liabilities</a:t>
            </a:r>
            <a:endParaRPr/>
          </a:p>
        </p:txBody>
      </p:sp>
      <p:sp>
        <p:nvSpPr>
          <p:cNvPr id="4423" name="Google Shape;4423;p66"/>
          <p:cNvSpPr txBox="1"/>
          <p:nvPr>
            <p:ph idx="5" type="subTitle"/>
          </p:nvPr>
        </p:nvSpPr>
        <p:spPr>
          <a:xfrm>
            <a:off x="3551593" y="3381574"/>
            <a:ext cx="20406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Ceres is located in the main asteroid belt</a:t>
            </a:r>
            <a:endParaRPr/>
          </a:p>
        </p:txBody>
      </p:sp>
      <p:sp>
        <p:nvSpPr>
          <p:cNvPr id="4424" name="Google Shape;4424;p66"/>
          <p:cNvSpPr txBox="1"/>
          <p:nvPr>
            <p:ph idx="6" type="title"/>
          </p:nvPr>
        </p:nvSpPr>
        <p:spPr>
          <a:xfrm>
            <a:off x="3455143" y="2030134"/>
            <a:ext cx="2233500" cy="78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5K</a:t>
            </a:r>
            <a:endParaRPr/>
          </a:p>
        </p:txBody>
      </p:sp>
      <p:sp>
        <p:nvSpPr>
          <p:cNvPr id="4425" name="Google Shape;4425;p66"/>
          <p:cNvSpPr txBox="1"/>
          <p:nvPr>
            <p:ph idx="7" type="title"/>
          </p:nvPr>
        </p:nvSpPr>
        <p:spPr>
          <a:xfrm>
            <a:off x="6261925" y="2611096"/>
            <a:ext cx="2040600" cy="2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Equity</a:t>
            </a:r>
            <a:endParaRPr/>
          </a:p>
        </p:txBody>
      </p:sp>
      <p:sp>
        <p:nvSpPr>
          <p:cNvPr id="4426" name="Google Shape;4426;p66"/>
          <p:cNvSpPr txBox="1"/>
          <p:nvPr>
            <p:ph idx="8" type="subTitle"/>
          </p:nvPr>
        </p:nvSpPr>
        <p:spPr>
          <a:xfrm>
            <a:off x="6261925" y="3019695"/>
            <a:ext cx="20406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4427" name="Google Shape;4427;p66"/>
          <p:cNvSpPr txBox="1"/>
          <p:nvPr>
            <p:ph idx="9" type="title"/>
          </p:nvPr>
        </p:nvSpPr>
        <p:spPr>
          <a:xfrm>
            <a:off x="6165475" y="1668255"/>
            <a:ext cx="2233500" cy="78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2.5K</a:t>
            </a:r>
            <a:endParaRPr/>
          </a:p>
        </p:txBody>
      </p:sp>
      <p:grpSp>
        <p:nvGrpSpPr>
          <p:cNvPr id="4428" name="Google Shape;4428;p66"/>
          <p:cNvGrpSpPr/>
          <p:nvPr/>
        </p:nvGrpSpPr>
        <p:grpSpPr>
          <a:xfrm>
            <a:off x="6013064" y="4228553"/>
            <a:ext cx="883262" cy="242091"/>
            <a:chOff x="2300350" y="2601250"/>
            <a:chExt cx="2275275" cy="623625"/>
          </a:xfrm>
        </p:grpSpPr>
        <p:sp>
          <p:nvSpPr>
            <p:cNvPr id="4429" name="Google Shape;4429;p6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5" name="Google Shape;4435;p66"/>
          <p:cNvGrpSpPr/>
          <p:nvPr/>
        </p:nvGrpSpPr>
        <p:grpSpPr>
          <a:xfrm>
            <a:off x="2138317" y="3907916"/>
            <a:ext cx="1105976" cy="133969"/>
            <a:chOff x="8183182" y="663852"/>
            <a:chExt cx="1475028" cy="178673"/>
          </a:xfrm>
        </p:grpSpPr>
        <p:grpSp>
          <p:nvGrpSpPr>
            <p:cNvPr id="4436" name="Google Shape;4436;p66"/>
            <p:cNvGrpSpPr/>
            <p:nvPr/>
          </p:nvGrpSpPr>
          <p:grpSpPr>
            <a:xfrm>
              <a:off x="8183182" y="774425"/>
              <a:ext cx="1178025" cy="68100"/>
              <a:chOff x="2024450" y="204150"/>
              <a:chExt cx="1178025" cy="68100"/>
            </a:xfrm>
          </p:grpSpPr>
          <p:sp>
            <p:nvSpPr>
              <p:cNvPr id="4437" name="Google Shape;4437;p66"/>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6"/>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6"/>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6"/>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6"/>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6"/>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6"/>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6"/>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6"/>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6"/>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7" name="Google Shape;4447;p66"/>
            <p:cNvGrpSpPr/>
            <p:nvPr/>
          </p:nvGrpSpPr>
          <p:grpSpPr>
            <a:xfrm>
              <a:off x="8480185" y="663852"/>
              <a:ext cx="1178025" cy="68100"/>
              <a:chOff x="2024450" y="204150"/>
              <a:chExt cx="1178025" cy="68100"/>
            </a:xfrm>
          </p:grpSpPr>
          <p:sp>
            <p:nvSpPr>
              <p:cNvPr id="4448" name="Google Shape;4448;p66"/>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6"/>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6"/>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6"/>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6"/>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6"/>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6"/>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6"/>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6"/>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6"/>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8" name="Google Shape;4458;p66"/>
          <p:cNvGrpSpPr/>
          <p:nvPr/>
        </p:nvGrpSpPr>
        <p:grpSpPr>
          <a:xfrm rot="5400000">
            <a:off x="3682250" y="1265812"/>
            <a:ext cx="98902" cy="553090"/>
            <a:chOff x="4898850" y="4820550"/>
            <a:chExt cx="98902" cy="553090"/>
          </a:xfrm>
        </p:grpSpPr>
        <p:sp>
          <p:nvSpPr>
            <p:cNvPr id="4459" name="Google Shape;4459;p6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7" name="Shape 4467"/>
        <p:cNvGrpSpPr/>
        <p:nvPr/>
      </p:nvGrpSpPr>
      <p:grpSpPr>
        <a:xfrm>
          <a:off x="0" y="0"/>
          <a:ext cx="0" cy="0"/>
          <a:chOff x="0" y="0"/>
          <a:chExt cx="0" cy="0"/>
        </a:xfrm>
      </p:grpSpPr>
      <p:sp>
        <p:nvSpPr>
          <p:cNvPr id="4468" name="Google Shape;4468;p67"/>
          <p:cNvSpPr txBox="1"/>
          <p:nvPr>
            <p:ph type="title"/>
          </p:nvPr>
        </p:nvSpPr>
        <p:spPr>
          <a:xfrm>
            <a:off x="4433200" y="1945637"/>
            <a:ext cx="399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DESKTOP </a:t>
            </a:r>
            <a:r>
              <a:rPr lang="en">
                <a:solidFill>
                  <a:schemeClr val="accent2"/>
                </a:solidFill>
              </a:rPr>
              <a:t>MOCKUP</a:t>
            </a:r>
            <a:endParaRPr>
              <a:solidFill>
                <a:schemeClr val="accent2"/>
              </a:solidFill>
            </a:endParaRPr>
          </a:p>
        </p:txBody>
      </p:sp>
      <p:sp>
        <p:nvSpPr>
          <p:cNvPr id="4469" name="Google Shape;4469;p67"/>
          <p:cNvSpPr txBox="1"/>
          <p:nvPr>
            <p:ph idx="1" type="subTitle"/>
          </p:nvPr>
        </p:nvSpPr>
        <p:spPr>
          <a:xfrm>
            <a:off x="4433200" y="2519285"/>
            <a:ext cx="3997800" cy="7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 work. Just right-click on it and select “Replace image”</a:t>
            </a:r>
            <a:endParaRPr/>
          </a:p>
        </p:txBody>
      </p:sp>
      <p:grpSp>
        <p:nvGrpSpPr>
          <p:cNvPr id="4470" name="Google Shape;4470;p67"/>
          <p:cNvGrpSpPr/>
          <p:nvPr/>
        </p:nvGrpSpPr>
        <p:grpSpPr>
          <a:xfrm>
            <a:off x="1130523" y="1463672"/>
            <a:ext cx="2911863" cy="2399034"/>
            <a:chOff x="1197023" y="1520687"/>
            <a:chExt cx="3150344" cy="2595515"/>
          </a:xfrm>
        </p:grpSpPr>
        <p:sp>
          <p:nvSpPr>
            <p:cNvPr id="4471" name="Google Shape;4471;p67"/>
            <p:cNvSpPr/>
            <p:nvPr/>
          </p:nvSpPr>
          <p:spPr>
            <a:xfrm>
              <a:off x="2395534" y="3572052"/>
              <a:ext cx="753939" cy="429086"/>
            </a:xfrm>
            <a:custGeom>
              <a:rect b="b" l="l" r="r" t="t"/>
              <a:pathLst>
                <a:path extrusionOk="0" h="17416" w="29834">
                  <a:moveTo>
                    <a:pt x="2511" y="0"/>
                  </a:moveTo>
                  <a:lnTo>
                    <a:pt x="0" y="17416"/>
                  </a:lnTo>
                  <a:lnTo>
                    <a:pt x="29833" y="17416"/>
                  </a:lnTo>
                  <a:lnTo>
                    <a:pt x="270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7"/>
            <p:cNvSpPr/>
            <p:nvPr/>
          </p:nvSpPr>
          <p:spPr>
            <a:xfrm>
              <a:off x="2133633" y="4054309"/>
              <a:ext cx="1277103" cy="61893"/>
            </a:xfrm>
            <a:custGeom>
              <a:rect b="b" l="l" r="r" t="t"/>
              <a:pathLst>
                <a:path extrusionOk="0" h="1256" w="50536">
                  <a:moveTo>
                    <a:pt x="1" y="1"/>
                  </a:moveTo>
                  <a:lnTo>
                    <a:pt x="1" y="1256"/>
                  </a:lnTo>
                  <a:lnTo>
                    <a:pt x="50536" y="1256"/>
                  </a:lnTo>
                  <a:lnTo>
                    <a:pt x="505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7"/>
            <p:cNvSpPr/>
            <p:nvPr/>
          </p:nvSpPr>
          <p:spPr>
            <a:xfrm>
              <a:off x="2133641" y="3992441"/>
              <a:ext cx="1277103" cy="61889"/>
            </a:xfrm>
            <a:custGeom>
              <a:rect b="b" l="l" r="r" t="t"/>
              <a:pathLst>
                <a:path extrusionOk="0" h="2512" w="50536">
                  <a:moveTo>
                    <a:pt x="10363" y="1"/>
                  </a:moveTo>
                  <a:lnTo>
                    <a:pt x="1" y="2512"/>
                  </a:lnTo>
                  <a:lnTo>
                    <a:pt x="50536" y="2512"/>
                  </a:lnTo>
                  <a:lnTo>
                    <a:pt x="401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7"/>
            <p:cNvSpPr/>
            <p:nvPr/>
          </p:nvSpPr>
          <p:spPr>
            <a:xfrm>
              <a:off x="1197023" y="3342369"/>
              <a:ext cx="3150344" cy="275028"/>
            </a:xfrm>
            <a:custGeom>
              <a:rect b="b" l="l" r="r" t="t"/>
              <a:pathLst>
                <a:path extrusionOk="0" h="11163" w="116524">
                  <a:moveTo>
                    <a:pt x="0" y="1"/>
                  </a:moveTo>
                  <a:lnTo>
                    <a:pt x="0" y="6369"/>
                  </a:lnTo>
                  <a:cubicBezTo>
                    <a:pt x="0" y="9017"/>
                    <a:pt x="2169" y="11162"/>
                    <a:pt x="4816" y="11162"/>
                  </a:cubicBezTo>
                  <a:lnTo>
                    <a:pt x="111707" y="11162"/>
                  </a:lnTo>
                  <a:cubicBezTo>
                    <a:pt x="114355" y="11162"/>
                    <a:pt x="116523" y="9017"/>
                    <a:pt x="116523" y="6369"/>
                  </a:cubicBezTo>
                  <a:lnTo>
                    <a:pt x="1165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7"/>
            <p:cNvSpPr/>
            <p:nvPr/>
          </p:nvSpPr>
          <p:spPr>
            <a:xfrm>
              <a:off x="1197023" y="1520687"/>
              <a:ext cx="3150344" cy="1830275"/>
            </a:xfrm>
            <a:custGeom>
              <a:rect b="b" l="l" r="r" t="t"/>
              <a:pathLst>
                <a:path extrusionOk="0" h="65258" w="116524">
                  <a:moveTo>
                    <a:pt x="112209" y="3766"/>
                  </a:moveTo>
                  <a:lnTo>
                    <a:pt x="112209" y="61218"/>
                  </a:lnTo>
                  <a:lnTo>
                    <a:pt x="4314" y="61218"/>
                  </a:lnTo>
                  <a:lnTo>
                    <a:pt x="4314" y="3766"/>
                  </a:lnTo>
                  <a:close/>
                  <a:moveTo>
                    <a:pt x="4839" y="0"/>
                  </a:moveTo>
                  <a:cubicBezTo>
                    <a:pt x="2169" y="0"/>
                    <a:pt x="0" y="2169"/>
                    <a:pt x="0" y="4839"/>
                  </a:cubicBezTo>
                  <a:lnTo>
                    <a:pt x="0" y="65258"/>
                  </a:lnTo>
                  <a:lnTo>
                    <a:pt x="116523" y="65258"/>
                  </a:lnTo>
                  <a:lnTo>
                    <a:pt x="116523" y="4839"/>
                  </a:lnTo>
                  <a:cubicBezTo>
                    <a:pt x="116523" y="2169"/>
                    <a:pt x="114355" y="0"/>
                    <a:pt x="1116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7"/>
            <p:cNvSpPr/>
            <p:nvPr/>
          </p:nvSpPr>
          <p:spPr>
            <a:xfrm>
              <a:off x="2715111" y="3421323"/>
              <a:ext cx="114807" cy="112495"/>
            </a:xfrm>
            <a:custGeom>
              <a:rect b="b" l="l" r="r" t="t"/>
              <a:pathLst>
                <a:path extrusionOk="0" h="4566" w="4543">
                  <a:moveTo>
                    <a:pt x="2260" y="1"/>
                  </a:moveTo>
                  <a:cubicBezTo>
                    <a:pt x="1005" y="1"/>
                    <a:pt x="1" y="1028"/>
                    <a:pt x="1" y="2283"/>
                  </a:cubicBezTo>
                  <a:cubicBezTo>
                    <a:pt x="1" y="3539"/>
                    <a:pt x="1005" y="4566"/>
                    <a:pt x="2260" y="4566"/>
                  </a:cubicBezTo>
                  <a:cubicBezTo>
                    <a:pt x="3516" y="4566"/>
                    <a:pt x="4543" y="3539"/>
                    <a:pt x="4543" y="2283"/>
                  </a:cubicBezTo>
                  <a:cubicBezTo>
                    <a:pt x="4543" y="1028"/>
                    <a:pt x="3516" y="1"/>
                    <a:pt x="2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477" name="Google Shape;4477;p67"/>
          <p:cNvPicPr preferRelativeResize="0"/>
          <p:nvPr/>
        </p:nvPicPr>
        <p:blipFill>
          <a:blip r:embed="rId3">
            <a:alphaModFix/>
          </a:blip>
          <a:stretch>
            <a:fillRect/>
          </a:stretch>
        </p:blipFill>
        <p:spPr>
          <a:xfrm>
            <a:off x="1228060" y="1562156"/>
            <a:ext cx="2717616" cy="1528643"/>
          </a:xfrm>
          <a:prstGeom prst="rect">
            <a:avLst/>
          </a:prstGeom>
          <a:noFill/>
          <a:ln>
            <a:noFill/>
          </a:ln>
        </p:spPr>
      </p:pic>
      <p:grpSp>
        <p:nvGrpSpPr>
          <p:cNvPr id="4478" name="Google Shape;4478;p67"/>
          <p:cNvGrpSpPr/>
          <p:nvPr/>
        </p:nvGrpSpPr>
        <p:grpSpPr>
          <a:xfrm>
            <a:off x="1812692" y="4302083"/>
            <a:ext cx="1105976" cy="133969"/>
            <a:chOff x="8183182" y="663852"/>
            <a:chExt cx="1475028" cy="178673"/>
          </a:xfrm>
        </p:grpSpPr>
        <p:grpSp>
          <p:nvGrpSpPr>
            <p:cNvPr id="4479" name="Google Shape;4479;p67"/>
            <p:cNvGrpSpPr/>
            <p:nvPr/>
          </p:nvGrpSpPr>
          <p:grpSpPr>
            <a:xfrm>
              <a:off x="8183182" y="774425"/>
              <a:ext cx="1178025" cy="68100"/>
              <a:chOff x="2024450" y="204150"/>
              <a:chExt cx="1178025" cy="68100"/>
            </a:xfrm>
          </p:grpSpPr>
          <p:sp>
            <p:nvSpPr>
              <p:cNvPr id="4480" name="Google Shape;4480;p6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0" name="Google Shape;4490;p67"/>
            <p:cNvGrpSpPr/>
            <p:nvPr/>
          </p:nvGrpSpPr>
          <p:grpSpPr>
            <a:xfrm>
              <a:off x="8480185" y="663852"/>
              <a:ext cx="1178025" cy="68100"/>
              <a:chOff x="2024450" y="204150"/>
              <a:chExt cx="1178025" cy="68100"/>
            </a:xfrm>
          </p:grpSpPr>
          <p:sp>
            <p:nvSpPr>
              <p:cNvPr id="4491" name="Google Shape;4491;p6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1" name="Google Shape;4501;p67"/>
          <p:cNvGrpSpPr/>
          <p:nvPr/>
        </p:nvGrpSpPr>
        <p:grpSpPr>
          <a:xfrm>
            <a:off x="6359589" y="3754153"/>
            <a:ext cx="883262" cy="242091"/>
            <a:chOff x="2300350" y="2601250"/>
            <a:chExt cx="2275275" cy="623625"/>
          </a:xfrm>
        </p:grpSpPr>
        <p:sp>
          <p:nvSpPr>
            <p:cNvPr id="4502" name="Google Shape;4502;p6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67"/>
          <p:cNvGrpSpPr/>
          <p:nvPr/>
        </p:nvGrpSpPr>
        <p:grpSpPr>
          <a:xfrm>
            <a:off x="8419792" y="3307266"/>
            <a:ext cx="1105976" cy="133969"/>
            <a:chOff x="8183182" y="663852"/>
            <a:chExt cx="1475028" cy="178673"/>
          </a:xfrm>
        </p:grpSpPr>
        <p:grpSp>
          <p:nvGrpSpPr>
            <p:cNvPr id="4509" name="Google Shape;4509;p67"/>
            <p:cNvGrpSpPr/>
            <p:nvPr/>
          </p:nvGrpSpPr>
          <p:grpSpPr>
            <a:xfrm>
              <a:off x="8183182" y="774425"/>
              <a:ext cx="1178025" cy="68100"/>
              <a:chOff x="2024450" y="204150"/>
              <a:chExt cx="1178025" cy="68100"/>
            </a:xfrm>
          </p:grpSpPr>
          <p:sp>
            <p:nvSpPr>
              <p:cNvPr id="4510" name="Google Shape;4510;p6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0" name="Google Shape;4520;p67"/>
            <p:cNvGrpSpPr/>
            <p:nvPr/>
          </p:nvGrpSpPr>
          <p:grpSpPr>
            <a:xfrm>
              <a:off x="8480185" y="663852"/>
              <a:ext cx="1178025" cy="68100"/>
              <a:chOff x="2024450" y="204150"/>
              <a:chExt cx="1178025" cy="68100"/>
            </a:xfrm>
          </p:grpSpPr>
          <p:sp>
            <p:nvSpPr>
              <p:cNvPr id="4521" name="Google Shape;4521;p6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4" name="Shape 4534"/>
        <p:cNvGrpSpPr/>
        <p:nvPr/>
      </p:nvGrpSpPr>
      <p:grpSpPr>
        <a:xfrm>
          <a:off x="0" y="0"/>
          <a:ext cx="0" cy="0"/>
          <a:chOff x="0" y="0"/>
          <a:chExt cx="0" cy="0"/>
        </a:xfrm>
      </p:grpSpPr>
      <p:pic>
        <p:nvPicPr>
          <p:cNvPr id="4535" name="Google Shape;4535;p68"/>
          <p:cNvPicPr preferRelativeResize="0"/>
          <p:nvPr/>
        </p:nvPicPr>
        <p:blipFill rotWithShape="1">
          <a:blip r:embed="rId3">
            <a:alphaModFix/>
          </a:blip>
          <a:srcRect b="0" l="17128" r="17121" t="0"/>
          <a:stretch/>
        </p:blipFill>
        <p:spPr>
          <a:xfrm>
            <a:off x="5474725" y="1307063"/>
            <a:ext cx="2727600" cy="2730300"/>
          </a:xfrm>
          <a:prstGeom prst="ellipse">
            <a:avLst/>
          </a:prstGeom>
          <a:noFill/>
          <a:ln>
            <a:noFill/>
          </a:ln>
          <a:effectLst>
            <a:outerShdw blurRad="657225" rotWithShape="0" algn="bl">
              <a:schemeClr val="accent2">
                <a:alpha val="40000"/>
              </a:schemeClr>
            </a:outerShdw>
          </a:effectLst>
        </p:spPr>
      </p:pic>
      <p:sp>
        <p:nvSpPr>
          <p:cNvPr id="4536" name="Google Shape;4536;p68"/>
          <p:cNvSpPr txBox="1"/>
          <p:nvPr>
            <p:ph type="title"/>
          </p:nvPr>
        </p:nvSpPr>
        <p:spPr>
          <a:xfrm>
            <a:off x="865500" y="1323677"/>
            <a:ext cx="4166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4537" name="Google Shape;4537;p68"/>
          <p:cNvSpPr txBox="1"/>
          <p:nvPr>
            <p:ph idx="1" type="subTitle"/>
          </p:nvPr>
        </p:nvSpPr>
        <p:spPr>
          <a:xfrm>
            <a:off x="865500" y="1966252"/>
            <a:ext cx="4166100" cy="191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clear?</a:t>
            </a:r>
            <a:endParaRPr/>
          </a:p>
          <a:p>
            <a:pPr indent="0" lvl="0" marL="0" rtl="0" algn="l">
              <a:spcBef>
                <a:spcPts val="1000"/>
              </a:spcBef>
              <a:spcAft>
                <a:spcPts val="0"/>
              </a:spcAft>
              <a:buClr>
                <a:schemeClr val="dk1"/>
              </a:buClr>
              <a:buSzPts val="1100"/>
              <a:buFont typeface="Arial"/>
              <a:buNone/>
            </a:pPr>
            <a:r>
              <a:rPr lang="en"/>
              <a:t>Lists like this one:</a:t>
            </a:r>
            <a:endParaRPr/>
          </a:p>
          <a:p>
            <a:pPr indent="-203200" lvl="0" marL="457200" rtl="0" algn="l">
              <a:spcBef>
                <a:spcPts val="0"/>
              </a:spcBef>
              <a:spcAft>
                <a:spcPts val="0"/>
              </a:spcAft>
              <a:buSzPts val="1400"/>
              <a:buChar char="●"/>
            </a:pPr>
            <a:r>
              <a:rPr lang="en"/>
              <a:t>They’re simple </a:t>
            </a:r>
            <a:endParaRPr/>
          </a:p>
          <a:p>
            <a:pPr indent="-203200" lvl="0" marL="457200" rtl="0" algn="l">
              <a:spcBef>
                <a:spcPts val="0"/>
              </a:spcBef>
              <a:spcAft>
                <a:spcPts val="0"/>
              </a:spcAft>
              <a:buSzPts val="1400"/>
              <a:buChar char="●"/>
            </a:pPr>
            <a:r>
              <a:rPr lang="en"/>
              <a:t>You can organize your ideas clearly</a:t>
            </a:r>
            <a:endParaRPr/>
          </a:p>
          <a:p>
            <a:pPr indent="-203200" lvl="0" marL="457200" rtl="0" algn="l">
              <a:spcBef>
                <a:spcPts val="0"/>
              </a:spcBef>
              <a:spcAft>
                <a:spcPts val="0"/>
              </a:spcAft>
              <a:buSzPts val="1400"/>
              <a:buChar char="●"/>
            </a:pPr>
            <a:r>
              <a:rPr lang="en"/>
              <a:t>You’ll never forget to buy milk!</a:t>
            </a:r>
            <a:endParaRPr/>
          </a:p>
          <a:p>
            <a:pPr indent="0" lvl="0" marL="0" rtl="0" algn="l">
              <a:spcBef>
                <a:spcPts val="1000"/>
              </a:spcBef>
              <a:spcAft>
                <a:spcPts val="0"/>
              </a:spcAft>
              <a:buNone/>
            </a:pPr>
            <a:r>
              <a:rPr lang="en"/>
              <a:t>And the most important thing: the audience won’t miss the point of your presentation</a:t>
            </a:r>
            <a:endParaRPr/>
          </a:p>
        </p:txBody>
      </p:sp>
      <p:sp>
        <p:nvSpPr>
          <p:cNvPr id="4538" name="Google Shape;4538;p68"/>
          <p:cNvSpPr/>
          <p:nvPr/>
        </p:nvSpPr>
        <p:spPr>
          <a:xfrm>
            <a:off x="3246095" y="439155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9" name="Google Shape;4539;p68"/>
          <p:cNvGrpSpPr/>
          <p:nvPr/>
        </p:nvGrpSpPr>
        <p:grpSpPr>
          <a:xfrm rot="-5400000">
            <a:off x="7445689" y="3626907"/>
            <a:ext cx="883262" cy="242091"/>
            <a:chOff x="2300350" y="2601250"/>
            <a:chExt cx="2275275" cy="623625"/>
          </a:xfrm>
        </p:grpSpPr>
        <p:sp>
          <p:nvSpPr>
            <p:cNvPr id="4540" name="Google Shape;4540;p6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68"/>
          <p:cNvGrpSpPr/>
          <p:nvPr/>
        </p:nvGrpSpPr>
        <p:grpSpPr>
          <a:xfrm>
            <a:off x="4789594" y="914919"/>
            <a:ext cx="1105976" cy="133969"/>
            <a:chOff x="8183182" y="663852"/>
            <a:chExt cx="1475028" cy="178673"/>
          </a:xfrm>
        </p:grpSpPr>
        <p:grpSp>
          <p:nvGrpSpPr>
            <p:cNvPr id="4547" name="Google Shape;4547;p68"/>
            <p:cNvGrpSpPr/>
            <p:nvPr/>
          </p:nvGrpSpPr>
          <p:grpSpPr>
            <a:xfrm>
              <a:off x="8183182" y="774425"/>
              <a:ext cx="1178025" cy="68100"/>
              <a:chOff x="2024450" y="204150"/>
              <a:chExt cx="1178025" cy="68100"/>
            </a:xfrm>
          </p:grpSpPr>
          <p:sp>
            <p:nvSpPr>
              <p:cNvPr id="4548" name="Google Shape;4548;p6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68"/>
            <p:cNvGrpSpPr/>
            <p:nvPr/>
          </p:nvGrpSpPr>
          <p:grpSpPr>
            <a:xfrm>
              <a:off x="8480185" y="663852"/>
              <a:ext cx="1178025" cy="68100"/>
              <a:chOff x="2024450" y="204150"/>
              <a:chExt cx="1178025" cy="68100"/>
            </a:xfrm>
          </p:grpSpPr>
          <p:sp>
            <p:nvSpPr>
              <p:cNvPr id="4559" name="Google Shape;4559;p6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9" name="Google Shape;4569;p68"/>
          <p:cNvGrpSpPr/>
          <p:nvPr/>
        </p:nvGrpSpPr>
        <p:grpSpPr>
          <a:xfrm rot="5400000">
            <a:off x="5285275" y="3708175"/>
            <a:ext cx="98902" cy="553090"/>
            <a:chOff x="4898850" y="4820550"/>
            <a:chExt cx="98902" cy="553090"/>
          </a:xfrm>
        </p:grpSpPr>
        <p:sp>
          <p:nvSpPr>
            <p:cNvPr id="4570" name="Google Shape;4570;p6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8" name="Shape 4578"/>
        <p:cNvGrpSpPr/>
        <p:nvPr/>
      </p:nvGrpSpPr>
      <p:grpSpPr>
        <a:xfrm>
          <a:off x="0" y="0"/>
          <a:ext cx="0" cy="0"/>
          <a:chOff x="0" y="0"/>
          <a:chExt cx="0" cy="0"/>
        </a:xfrm>
      </p:grpSpPr>
      <p:sp>
        <p:nvSpPr>
          <p:cNvPr id="4579" name="Google Shape;4579;p69"/>
          <p:cNvSpPr txBox="1"/>
          <p:nvPr>
            <p:ph type="title"/>
          </p:nvPr>
        </p:nvSpPr>
        <p:spPr>
          <a:xfrm>
            <a:off x="2335650" y="758125"/>
            <a:ext cx="4472700" cy="95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4580" name="Google Shape;4580;p69"/>
          <p:cNvSpPr txBox="1"/>
          <p:nvPr>
            <p:ph idx="1" type="subTitle"/>
          </p:nvPr>
        </p:nvSpPr>
        <p:spPr>
          <a:xfrm>
            <a:off x="2335650" y="1775000"/>
            <a:ext cx="4472700" cy="101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latin typeface="Exo"/>
                <a:ea typeface="Exo"/>
                <a:cs typeface="Exo"/>
                <a:sym typeface="Exo"/>
              </a:rPr>
              <a:t>Do you have any questions?</a:t>
            </a:r>
            <a:endParaRPr b="1" sz="1800">
              <a:latin typeface="Exo"/>
              <a:ea typeface="Exo"/>
              <a:cs typeface="Exo"/>
              <a:sym typeface="Exo"/>
            </a:endParaRPr>
          </a:p>
          <a:p>
            <a:pPr indent="0" lvl="0" marL="0" rtl="0" algn="ctr">
              <a:spcBef>
                <a:spcPts val="1000"/>
              </a:spcBef>
              <a:spcAft>
                <a:spcPts val="0"/>
              </a:spcAft>
              <a:buClr>
                <a:schemeClr val="dk1"/>
              </a:buClr>
              <a:buSzPts val="1100"/>
              <a:buFont typeface="Arial"/>
              <a:buNone/>
            </a:pPr>
            <a:r>
              <a:rPr lang="en"/>
              <a:t>youremail@freepik.com </a:t>
            </a:r>
            <a:endParaRPr/>
          </a:p>
          <a:p>
            <a:pPr indent="0" lvl="0" marL="0" rtl="0" algn="ctr">
              <a:spcBef>
                <a:spcPts val="0"/>
              </a:spcBef>
              <a:spcAft>
                <a:spcPts val="0"/>
              </a:spcAft>
              <a:buClr>
                <a:schemeClr val="dk1"/>
              </a:buClr>
              <a:buSzPts val="1100"/>
              <a:buFont typeface="Arial"/>
              <a:buNone/>
            </a:pPr>
            <a:r>
              <a:rPr lang="en"/>
              <a:t>+91 620 421 838 </a:t>
            </a:r>
            <a:endParaRPr/>
          </a:p>
          <a:p>
            <a:pPr indent="0" lvl="0" marL="0" rtl="0" algn="ctr">
              <a:spcBef>
                <a:spcPts val="0"/>
              </a:spcBef>
              <a:spcAft>
                <a:spcPts val="0"/>
              </a:spcAft>
              <a:buNone/>
            </a:pPr>
            <a:r>
              <a:rPr lang="en"/>
              <a:t>yourcompany.com</a:t>
            </a:r>
            <a:endParaRPr/>
          </a:p>
        </p:txBody>
      </p:sp>
      <p:sp>
        <p:nvSpPr>
          <p:cNvPr id="4581" name="Google Shape;4581;p69"/>
          <p:cNvSpPr txBox="1"/>
          <p:nvPr>
            <p:ph idx="1" type="subTitle"/>
          </p:nvPr>
        </p:nvSpPr>
        <p:spPr>
          <a:xfrm>
            <a:off x="2787000" y="4131200"/>
            <a:ext cx="3570000" cy="24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Please keep this slide for attribution</a:t>
            </a:r>
            <a:endParaRPr sz="1200"/>
          </a:p>
        </p:txBody>
      </p:sp>
      <p:grpSp>
        <p:nvGrpSpPr>
          <p:cNvPr id="4582" name="Google Shape;4582;p69"/>
          <p:cNvGrpSpPr/>
          <p:nvPr/>
        </p:nvGrpSpPr>
        <p:grpSpPr>
          <a:xfrm rot="-5400000">
            <a:off x="6756923" y="2604103"/>
            <a:ext cx="883262" cy="242091"/>
            <a:chOff x="2300350" y="2601250"/>
            <a:chExt cx="2275275" cy="623625"/>
          </a:xfrm>
        </p:grpSpPr>
        <p:sp>
          <p:nvSpPr>
            <p:cNvPr id="4583" name="Google Shape;4583;p6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69"/>
          <p:cNvGrpSpPr/>
          <p:nvPr/>
        </p:nvGrpSpPr>
        <p:grpSpPr>
          <a:xfrm rot="5400000">
            <a:off x="7305100" y="3695000"/>
            <a:ext cx="98902" cy="553090"/>
            <a:chOff x="4898850" y="4820550"/>
            <a:chExt cx="98902" cy="553090"/>
          </a:xfrm>
        </p:grpSpPr>
        <p:sp>
          <p:nvSpPr>
            <p:cNvPr id="4590" name="Google Shape;4590;p6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5" name="Google Shape;4595;p69"/>
          <p:cNvGrpSpPr/>
          <p:nvPr/>
        </p:nvGrpSpPr>
        <p:grpSpPr>
          <a:xfrm rot="5400000">
            <a:off x="1498582" y="1509734"/>
            <a:ext cx="883262" cy="242091"/>
            <a:chOff x="2300350" y="2601250"/>
            <a:chExt cx="2275275" cy="623625"/>
          </a:xfrm>
        </p:grpSpPr>
        <p:sp>
          <p:nvSpPr>
            <p:cNvPr id="4596" name="Google Shape;4596;p6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2" name="Google Shape;4602;p69"/>
          <p:cNvGrpSpPr/>
          <p:nvPr/>
        </p:nvGrpSpPr>
        <p:grpSpPr>
          <a:xfrm>
            <a:off x="3881036" y="2922972"/>
            <a:ext cx="319798" cy="319781"/>
            <a:chOff x="266768" y="1721375"/>
            <a:chExt cx="397907" cy="397887"/>
          </a:xfrm>
        </p:grpSpPr>
        <p:sp>
          <p:nvSpPr>
            <p:cNvPr id="4603" name="Google Shape;4603;p6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5" name="Google Shape;4605;p69"/>
          <p:cNvGrpSpPr/>
          <p:nvPr/>
        </p:nvGrpSpPr>
        <p:grpSpPr>
          <a:xfrm>
            <a:off x="4412122" y="2923055"/>
            <a:ext cx="319804" cy="319821"/>
            <a:chOff x="864491" y="1723250"/>
            <a:chExt cx="397866" cy="397887"/>
          </a:xfrm>
        </p:grpSpPr>
        <p:sp>
          <p:nvSpPr>
            <p:cNvPr id="4606" name="Google Shape;4606;p6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9" name="Google Shape;4609;p69"/>
          <p:cNvGrpSpPr/>
          <p:nvPr/>
        </p:nvGrpSpPr>
        <p:grpSpPr>
          <a:xfrm>
            <a:off x="4943148" y="2923119"/>
            <a:ext cx="319821" cy="319861"/>
            <a:chOff x="1379798" y="1723250"/>
            <a:chExt cx="397887" cy="397887"/>
          </a:xfrm>
        </p:grpSpPr>
        <p:sp>
          <p:nvSpPr>
            <p:cNvPr id="4610" name="Google Shape;4610;p6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4" name="Google Shape;4614;p69"/>
          <p:cNvGrpSpPr/>
          <p:nvPr/>
        </p:nvGrpSpPr>
        <p:grpSpPr>
          <a:xfrm rot="5400000">
            <a:off x="2081150" y="2794900"/>
            <a:ext cx="98902" cy="553090"/>
            <a:chOff x="4898850" y="4820550"/>
            <a:chExt cx="98902" cy="553090"/>
          </a:xfrm>
        </p:grpSpPr>
        <p:sp>
          <p:nvSpPr>
            <p:cNvPr id="4615" name="Google Shape;4615;p6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3" name="Shape 4623"/>
        <p:cNvGrpSpPr/>
        <p:nvPr/>
      </p:nvGrpSpPr>
      <p:grpSpPr>
        <a:xfrm>
          <a:off x="0" y="0"/>
          <a:ext cx="0" cy="0"/>
          <a:chOff x="0" y="0"/>
          <a:chExt cx="0" cy="0"/>
        </a:xfrm>
      </p:grpSpPr>
      <p:sp>
        <p:nvSpPr>
          <p:cNvPr id="4624" name="Google Shape;4624;p70"/>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BIG DATA</a:t>
            </a:r>
            <a:r>
              <a:rPr lang="en"/>
              <a:t> ICON PACK</a:t>
            </a:r>
            <a:endParaRPr/>
          </a:p>
        </p:txBody>
      </p:sp>
      <p:grpSp>
        <p:nvGrpSpPr>
          <p:cNvPr id="4625" name="Google Shape;4625;p70"/>
          <p:cNvGrpSpPr/>
          <p:nvPr/>
        </p:nvGrpSpPr>
        <p:grpSpPr>
          <a:xfrm>
            <a:off x="7547949" y="4154437"/>
            <a:ext cx="417357" cy="327056"/>
            <a:chOff x="7547949" y="4154437"/>
            <a:chExt cx="417357" cy="327056"/>
          </a:xfrm>
        </p:grpSpPr>
        <p:sp>
          <p:nvSpPr>
            <p:cNvPr id="4626" name="Google Shape;4626;p70"/>
            <p:cNvSpPr/>
            <p:nvPr/>
          </p:nvSpPr>
          <p:spPr>
            <a:xfrm>
              <a:off x="7548808" y="4400992"/>
              <a:ext cx="210391" cy="80501"/>
            </a:xfrm>
            <a:custGeom>
              <a:rect b="b" l="l" r="r" t="t"/>
              <a:pathLst>
                <a:path extrusionOk="0" h="2251" w="5883">
                  <a:moveTo>
                    <a:pt x="0" y="0"/>
                  </a:moveTo>
                  <a:lnTo>
                    <a:pt x="0" y="1096"/>
                  </a:lnTo>
                  <a:cubicBezTo>
                    <a:pt x="0" y="1358"/>
                    <a:pt x="167" y="1739"/>
                    <a:pt x="1001" y="2001"/>
                  </a:cubicBezTo>
                  <a:cubicBezTo>
                    <a:pt x="1536" y="2167"/>
                    <a:pt x="2233" y="2251"/>
                    <a:pt x="2933" y="2251"/>
                  </a:cubicBezTo>
                  <a:cubicBezTo>
                    <a:pt x="3632" y="2251"/>
                    <a:pt x="4335" y="2167"/>
                    <a:pt x="4882" y="2001"/>
                  </a:cubicBezTo>
                  <a:cubicBezTo>
                    <a:pt x="5716" y="1739"/>
                    <a:pt x="5883" y="1358"/>
                    <a:pt x="5883" y="1096"/>
                  </a:cubicBezTo>
                  <a:lnTo>
                    <a:pt x="5883" y="0"/>
                  </a:lnTo>
                  <a:cubicBezTo>
                    <a:pt x="5668" y="143"/>
                    <a:pt x="5406" y="262"/>
                    <a:pt x="5097" y="381"/>
                  </a:cubicBezTo>
                  <a:cubicBezTo>
                    <a:pt x="4489" y="572"/>
                    <a:pt x="3716" y="667"/>
                    <a:pt x="2942" y="667"/>
                  </a:cubicBezTo>
                  <a:cubicBezTo>
                    <a:pt x="2168" y="667"/>
                    <a:pt x="1394" y="572"/>
                    <a:pt x="786" y="381"/>
                  </a:cubicBezTo>
                  <a:cubicBezTo>
                    <a:pt x="477" y="262"/>
                    <a:pt x="215" y="143"/>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0"/>
            <p:cNvSpPr/>
            <p:nvPr/>
          </p:nvSpPr>
          <p:spPr>
            <a:xfrm>
              <a:off x="7548808" y="4319237"/>
              <a:ext cx="210391" cy="80823"/>
            </a:xfrm>
            <a:custGeom>
              <a:rect b="b" l="l" r="r" t="t"/>
              <a:pathLst>
                <a:path extrusionOk="0" h="2260" w="5883">
                  <a:moveTo>
                    <a:pt x="0" y="0"/>
                  </a:moveTo>
                  <a:lnTo>
                    <a:pt x="0" y="1096"/>
                  </a:lnTo>
                  <a:cubicBezTo>
                    <a:pt x="0" y="1381"/>
                    <a:pt x="167" y="1739"/>
                    <a:pt x="1001" y="2001"/>
                  </a:cubicBezTo>
                  <a:cubicBezTo>
                    <a:pt x="1546" y="2170"/>
                    <a:pt x="2257" y="2260"/>
                    <a:pt x="2969" y="2260"/>
                  </a:cubicBezTo>
                  <a:cubicBezTo>
                    <a:pt x="3656" y="2260"/>
                    <a:pt x="4344" y="2176"/>
                    <a:pt x="4882" y="2001"/>
                  </a:cubicBezTo>
                  <a:cubicBezTo>
                    <a:pt x="5716" y="1739"/>
                    <a:pt x="5883" y="1381"/>
                    <a:pt x="5883" y="1096"/>
                  </a:cubicBezTo>
                  <a:lnTo>
                    <a:pt x="5883" y="0"/>
                  </a:lnTo>
                  <a:cubicBezTo>
                    <a:pt x="5668" y="167"/>
                    <a:pt x="5406" y="286"/>
                    <a:pt x="5097" y="381"/>
                  </a:cubicBezTo>
                  <a:cubicBezTo>
                    <a:pt x="4489" y="572"/>
                    <a:pt x="3716" y="667"/>
                    <a:pt x="2942" y="667"/>
                  </a:cubicBezTo>
                  <a:cubicBezTo>
                    <a:pt x="2168" y="667"/>
                    <a:pt x="1394" y="572"/>
                    <a:pt x="786" y="381"/>
                  </a:cubicBezTo>
                  <a:cubicBezTo>
                    <a:pt x="477" y="286"/>
                    <a:pt x="215" y="167"/>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0"/>
            <p:cNvSpPr/>
            <p:nvPr/>
          </p:nvSpPr>
          <p:spPr>
            <a:xfrm>
              <a:off x="7548808" y="4238303"/>
              <a:ext cx="210391" cy="80537"/>
            </a:xfrm>
            <a:custGeom>
              <a:rect b="b" l="l" r="r" t="t"/>
              <a:pathLst>
                <a:path extrusionOk="0" h="2252" w="5883">
                  <a:moveTo>
                    <a:pt x="0" y="1"/>
                  </a:moveTo>
                  <a:lnTo>
                    <a:pt x="0" y="1096"/>
                  </a:lnTo>
                  <a:cubicBezTo>
                    <a:pt x="0" y="1358"/>
                    <a:pt x="167" y="1739"/>
                    <a:pt x="1001" y="2001"/>
                  </a:cubicBezTo>
                  <a:cubicBezTo>
                    <a:pt x="1536" y="2168"/>
                    <a:pt x="2233" y="2251"/>
                    <a:pt x="2933" y="2251"/>
                  </a:cubicBezTo>
                  <a:cubicBezTo>
                    <a:pt x="3632" y="2251"/>
                    <a:pt x="4335" y="2168"/>
                    <a:pt x="4882" y="2001"/>
                  </a:cubicBezTo>
                  <a:cubicBezTo>
                    <a:pt x="5716" y="1739"/>
                    <a:pt x="5883" y="1358"/>
                    <a:pt x="5883" y="1096"/>
                  </a:cubicBezTo>
                  <a:lnTo>
                    <a:pt x="5883" y="1"/>
                  </a:lnTo>
                  <a:cubicBezTo>
                    <a:pt x="5668" y="144"/>
                    <a:pt x="5406" y="263"/>
                    <a:pt x="5097" y="382"/>
                  </a:cubicBezTo>
                  <a:cubicBezTo>
                    <a:pt x="4489" y="572"/>
                    <a:pt x="3716" y="668"/>
                    <a:pt x="2942" y="668"/>
                  </a:cubicBezTo>
                  <a:cubicBezTo>
                    <a:pt x="2168" y="668"/>
                    <a:pt x="1394" y="572"/>
                    <a:pt x="786" y="382"/>
                  </a:cubicBezTo>
                  <a:cubicBezTo>
                    <a:pt x="477" y="263"/>
                    <a:pt x="215" y="144"/>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0"/>
            <p:cNvSpPr/>
            <p:nvPr/>
          </p:nvSpPr>
          <p:spPr>
            <a:xfrm>
              <a:off x="7547949" y="4154437"/>
              <a:ext cx="211249" cy="82969"/>
            </a:xfrm>
            <a:custGeom>
              <a:rect b="b" l="l" r="r" t="t"/>
              <a:pathLst>
                <a:path extrusionOk="0" h="2320" w="5907">
                  <a:moveTo>
                    <a:pt x="2974" y="0"/>
                  </a:moveTo>
                  <a:cubicBezTo>
                    <a:pt x="2275" y="0"/>
                    <a:pt x="1572" y="83"/>
                    <a:pt x="1025" y="250"/>
                  </a:cubicBezTo>
                  <a:cubicBezTo>
                    <a:pt x="191" y="512"/>
                    <a:pt x="1" y="893"/>
                    <a:pt x="1" y="1155"/>
                  </a:cubicBezTo>
                  <a:cubicBezTo>
                    <a:pt x="1" y="1441"/>
                    <a:pt x="191" y="1798"/>
                    <a:pt x="1025" y="2060"/>
                  </a:cubicBezTo>
                  <a:cubicBezTo>
                    <a:pt x="1570" y="2230"/>
                    <a:pt x="2281" y="2319"/>
                    <a:pt x="2993" y="2319"/>
                  </a:cubicBezTo>
                  <a:cubicBezTo>
                    <a:pt x="3680" y="2319"/>
                    <a:pt x="4368" y="2236"/>
                    <a:pt x="4906" y="2060"/>
                  </a:cubicBezTo>
                  <a:cubicBezTo>
                    <a:pt x="5740" y="1798"/>
                    <a:pt x="5907" y="1441"/>
                    <a:pt x="5907" y="1155"/>
                  </a:cubicBezTo>
                  <a:cubicBezTo>
                    <a:pt x="5907" y="893"/>
                    <a:pt x="5740" y="512"/>
                    <a:pt x="4906" y="250"/>
                  </a:cubicBezTo>
                  <a:cubicBezTo>
                    <a:pt x="4371" y="83"/>
                    <a:pt x="3674" y="0"/>
                    <a:pt x="29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0"/>
            <p:cNvSpPr/>
            <p:nvPr/>
          </p:nvSpPr>
          <p:spPr>
            <a:xfrm>
              <a:off x="7783883" y="4182941"/>
              <a:ext cx="181423" cy="246189"/>
            </a:xfrm>
            <a:custGeom>
              <a:rect b="b" l="l" r="r" t="t"/>
              <a:pathLst>
                <a:path extrusionOk="0" h="6884" w="5073">
                  <a:moveTo>
                    <a:pt x="2525" y="668"/>
                  </a:moveTo>
                  <a:cubicBezTo>
                    <a:pt x="3263" y="668"/>
                    <a:pt x="3858" y="1263"/>
                    <a:pt x="3858" y="2001"/>
                  </a:cubicBezTo>
                  <a:lnTo>
                    <a:pt x="3858" y="2882"/>
                  </a:lnTo>
                  <a:lnTo>
                    <a:pt x="1215" y="2882"/>
                  </a:lnTo>
                  <a:lnTo>
                    <a:pt x="1215" y="2001"/>
                  </a:lnTo>
                  <a:cubicBezTo>
                    <a:pt x="1215" y="1263"/>
                    <a:pt x="1810" y="668"/>
                    <a:pt x="2525" y="668"/>
                  </a:cubicBezTo>
                  <a:close/>
                  <a:moveTo>
                    <a:pt x="1834" y="4597"/>
                  </a:moveTo>
                  <a:cubicBezTo>
                    <a:pt x="2001" y="4597"/>
                    <a:pt x="2120" y="4716"/>
                    <a:pt x="2120" y="4883"/>
                  </a:cubicBezTo>
                  <a:cubicBezTo>
                    <a:pt x="2120" y="5050"/>
                    <a:pt x="2001" y="5169"/>
                    <a:pt x="1834" y="5169"/>
                  </a:cubicBezTo>
                  <a:cubicBezTo>
                    <a:pt x="1667" y="5169"/>
                    <a:pt x="1548" y="5050"/>
                    <a:pt x="1548" y="4883"/>
                  </a:cubicBezTo>
                  <a:cubicBezTo>
                    <a:pt x="1548" y="4716"/>
                    <a:pt x="1667" y="4597"/>
                    <a:pt x="1834" y="4597"/>
                  </a:cubicBezTo>
                  <a:close/>
                  <a:moveTo>
                    <a:pt x="3239" y="4597"/>
                  </a:moveTo>
                  <a:cubicBezTo>
                    <a:pt x="3382" y="4597"/>
                    <a:pt x="3525" y="4716"/>
                    <a:pt x="3525" y="4883"/>
                  </a:cubicBezTo>
                  <a:cubicBezTo>
                    <a:pt x="3525" y="5050"/>
                    <a:pt x="3382" y="5169"/>
                    <a:pt x="3239" y="5169"/>
                  </a:cubicBezTo>
                  <a:cubicBezTo>
                    <a:pt x="3072" y="5169"/>
                    <a:pt x="2929" y="5050"/>
                    <a:pt x="2929" y="4883"/>
                  </a:cubicBezTo>
                  <a:cubicBezTo>
                    <a:pt x="2929" y="4716"/>
                    <a:pt x="3072" y="4597"/>
                    <a:pt x="3239" y="4597"/>
                  </a:cubicBezTo>
                  <a:close/>
                  <a:moveTo>
                    <a:pt x="2525" y="1"/>
                  </a:moveTo>
                  <a:cubicBezTo>
                    <a:pt x="1429" y="1"/>
                    <a:pt x="524" y="882"/>
                    <a:pt x="524" y="2001"/>
                  </a:cubicBezTo>
                  <a:lnTo>
                    <a:pt x="524" y="2882"/>
                  </a:lnTo>
                  <a:lnTo>
                    <a:pt x="334" y="2882"/>
                  </a:lnTo>
                  <a:cubicBezTo>
                    <a:pt x="167" y="2882"/>
                    <a:pt x="0" y="3049"/>
                    <a:pt x="0" y="3240"/>
                  </a:cubicBezTo>
                  <a:lnTo>
                    <a:pt x="0" y="6526"/>
                  </a:lnTo>
                  <a:cubicBezTo>
                    <a:pt x="0" y="6717"/>
                    <a:pt x="167" y="6883"/>
                    <a:pt x="334" y="6883"/>
                  </a:cubicBezTo>
                  <a:lnTo>
                    <a:pt x="4716" y="6883"/>
                  </a:lnTo>
                  <a:cubicBezTo>
                    <a:pt x="4906" y="6883"/>
                    <a:pt x="5049" y="6717"/>
                    <a:pt x="5049" y="6526"/>
                  </a:cubicBezTo>
                  <a:lnTo>
                    <a:pt x="5049" y="3240"/>
                  </a:lnTo>
                  <a:cubicBezTo>
                    <a:pt x="5073" y="3049"/>
                    <a:pt x="4906" y="2882"/>
                    <a:pt x="4716" y="2882"/>
                  </a:cubicBezTo>
                  <a:lnTo>
                    <a:pt x="4525" y="2882"/>
                  </a:lnTo>
                  <a:lnTo>
                    <a:pt x="4525" y="2001"/>
                  </a:lnTo>
                  <a:cubicBezTo>
                    <a:pt x="4525" y="882"/>
                    <a:pt x="3644" y="1"/>
                    <a:pt x="2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70"/>
          <p:cNvGrpSpPr/>
          <p:nvPr/>
        </p:nvGrpSpPr>
        <p:grpSpPr>
          <a:xfrm>
            <a:off x="6856386" y="4144638"/>
            <a:ext cx="416490" cy="346650"/>
            <a:chOff x="6856386" y="4144638"/>
            <a:chExt cx="416490" cy="346650"/>
          </a:xfrm>
        </p:grpSpPr>
        <p:sp>
          <p:nvSpPr>
            <p:cNvPr id="4632" name="Google Shape;4632;p70"/>
            <p:cNvSpPr/>
            <p:nvPr/>
          </p:nvSpPr>
          <p:spPr>
            <a:xfrm>
              <a:off x="6954307" y="4261299"/>
              <a:ext cx="229989" cy="229989"/>
            </a:xfrm>
            <a:custGeom>
              <a:rect b="b" l="l" r="r" t="t"/>
              <a:pathLst>
                <a:path extrusionOk="0" h="6431" w="6431">
                  <a:moveTo>
                    <a:pt x="3216" y="2192"/>
                  </a:moveTo>
                  <a:cubicBezTo>
                    <a:pt x="3787" y="2192"/>
                    <a:pt x="4240" y="2668"/>
                    <a:pt x="4240" y="3216"/>
                  </a:cubicBezTo>
                  <a:cubicBezTo>
                    <a:pt x="4240" y="3787"/>
                    <a:pt x="3787" y="4240"/>
                    <a:pt x="3216" y="4264"/>
                  </a:cubicBezTo>
                  <a:cubicBezTo>
                    <a:pt x="2644" y="4264"/>
                    <a:pt x="2192" y="3787"/>
                    <a:pt x="2192" y="3240"/>
                  </a:cubicBezTo>
                  <a:cubicBezTo>
                    <a:pt x="2192" y="2668"/>
                    <a:pt x="2644" y="2192"/>
                    <a:pt x="3216" y="2192"/>
                  </a:cubicBezTo>
                  <a:close/>
                  <a:moveTo>
                    <a:pt x="3740" y="1"/>
                  </a:moveTo>
                  <a:cubicBezTo>
                    <a:pt x="3049" y="1"/>
                    <a:pt x="3287" y="1"/>
                    <a:pt x="2668" y="25"/>
                  </a:cubicBezTo>
                  <a:cubicBezTo>
                    <a:pt x="2501" y="25"/>
                    <a:pt x="2359" y="144"/>
                    <a:pt x="2335" y="310"/>
                  </a:cubicBezTo>
                  <a:lnTo>
                    <a:pt x="2263" y="953"/>
                  </a:lnTo>
                  <a:lnTo>
                    <a:pt x="1763" y="549"/>
                  </a:lnTo>
                  <a:cubicBezTo>
                    <a:pt x="1696" y="504"/>
                    <a:pt x="1618" y="480"/>
                    <a:pt x="1542" y="480"/>
                  </a:cubicBezTo>
                  <a:cubicBezTo>
                    <a:pt x="1456" y="480"/>
                    <a:pt x="1374" y="509"/>
                    <a:pt x="1311" y="572"/>
                  </a:cubicBezTo>
                  <a:lnTo>
                    <a:pt x="549" y="1334"/>
                  </a:lnTo>
                  <a:cubicBezTo>
                    <a:pt x="430" y="1477"/>
                    <a:pt x="430" y="1668"/>
                    <a:pt x="525" y="1787"/>
                  </a:cubicBezTo>
                  <a:lnTo>
                    <a:pt x="930" y="2287"/>
                  </a:lnTo>
                  <a:lnTo>
                    <a:pt x="311" y="2358"/>
                  </a:lnTo>
                  <a:cubicBezTo>
                    <a:pt x="120" y="2382"/>
                    <a:pt x="1" y="2525"/>
                    <a:pt x="1" y="2692"/>
                  </a:cubicBezTo>
                  <a:lnTo>
                    <a:pt x="1" y="3763"/>
                  </a:lnTo>
                  <a:cubicBezTo>
                    <a:pt x="1" y="3954"/>
                    <a:pt x="144" y="4097"/>
                    <a:pt x="311" y="4097"/>
                  </a:cubicBezTo>
                  <a:lnTo>
                    <a:pt x="930" y="4168"/>
                  </a:lnTo>
                  <a:lnTo>
                    <a:pt x="549" y="4668"/>
                  </a:lnTo>
                  <a:cubicBezTo>
                    <a:pt x="430" y="4811"/>
                    <a:pt x="453" y="5002"/>
                    <a:pt x="572" y="5121"/>
                  </a:cubicBezTo>
                  <a:lnTo>
                    <a:pt x="1335" y="5883"/>
                  </a:lnTo>
                  <a:cubicBezTo>
                    <a:pt x="1400" y="5948"/>
                    <a:pt x="1487" y="5985"/>
                    <a:pt x="1576" y="5985"/>
                  </a:cubicBezTo>
                  <a:cubicBezTo>
                    <a:pt x="1649" y="5985"/>
                    <a:pt x="1723" y="5960"/>
                    <a:pt x="1787" y="5907"/>
                  </a:cubicBezTo>
                  <a:lnTo>
                    <a:pt x="2263" y="5526"/>
                  </a:lnTo>
                  <a:lnTo>
                    <a:pt x="2335" y="6145"/>
                  </a:lnTo>
                  <a:cubicBezTo>
                    <a:pt x="2359" y="6312"/>
                    <a:pt x="2501" y="6431"/>
                    <a:pt x="2692" y="6431"/>
                  </a:cubicBezTo>
                  <a:lnTo>
                    <a:pt x="3764" y="6431"/>
                  </a:lnTo>
                  <a:cubicBezTo>
                    <a:pt x="3930" y="6431"/>
                    <a:pt x="4073" y="6312"/>
                    <a:pt x="4097" y="6145"/>
                  </a:cubicBezTo>
                  <a:lnTo>
                    <a:pt x="4168" y="5502"/>
                  </a:lnTo>
                  <a:lnTo>
                    <a:pt x="4669" y="5907"/>
                  </a:lnTo>
                  <a:cubicBezTo>
                    <a:pt x="4725" y="5952"/>
                    <a:pt x="4802" y="5975"/>
                    <a:pt x="4881" y="5975"/>
                  </a:cubicBezTo>
                  <a:cubicBezTo>
                    <a:pt x="4969" y="5975"/>
                    <a:pt x="5058" y="5946"/>
                    <a:pt x="5121" y="5883"/>
                  </a:cubicBezTo>
                  <a:lnTo>
                    <a:pt x="5883" y="5121"/>
                  </a:lnTo>
                  <a:cubicBezTo>
                    <a:pt x="6002" y="4978"/>
                    <a:pt x="6002" y="4787"/>
                    <a:pt x="5907" y="4645"/>
                  </a:cubicBezTo>
                  <a:lnTo>
                    <a:pt x="5502" y="4168"/>
                  </a:lnTo>
                  <a:lnTo>
                    <a:pt x="6121" y="4097"/>
                  </a:lnTo>
                  <a:cubicBezTo>
                    <a:pt x="6288" y="4073"/>
                    <a:pt x="6431" y="3930"/>
                    <a:pt x="6431" y="3763"/>
                  </a:cubicBezTo>
                  <a:lnTo>
                    <a:pt x="6431" y="2692"/>
                  </a:lnTo>
                  <a:cubicBezTo>
                    <a:pt x="6431" y="2501"/>
                    <a:pt x="6288" y="2358"/>
                    <a:pt x="6121" y="2335"/>
                  </a:cubicBezTo>
                  <a:lnTo>
                    <a:pt x="5502" y="2287"/>
                  </a:lnTo>
                  <a:lnTo>
                    <a:pt x="5883" y="1787"/>
                  </a:lnTo>
                  <a:cubicBezTo>
                    <a:pt x="6002" y="1644"/>
                    <a:pt x="5978" y="1453"/>
                    <a:pt x="5859" y="1334"/>
                  </a:cubicBezTo>
                  <a:lnTo>
                    <a:pt x="5097" y="572"/>
                  </a:lnTo>
                  <a:cubicBezTo>
                    <a:pt x="5032" y="507"/>
                    <a:pt x="4945" y="470"/>
                    <a:pt x="4856" y="470"/>
                  </a:cubicBezTo>
                  <a:cubicBezTo>
                    <a:pt x="4783" y="470"/>
                    <a:pt x="4709" y="495"/>
                    <a:pt x="4645" y="549"/>
                  </a:cubicBezTo>
                  <a:lnTo>
                    <a:pt x="4145" y="930"/>
                  </a:lnTo>
                  <a:lnTo>
                    <a:pt x="4097" y="310"/>
                  </a:lnTo>
                  <a:cubicBezTo>
                    <a:pt x="4073" y="144"/>
                    <a:pt x="3930" y="1"/>
                    <a:pt x="37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0"/>
            <p:cNvSpPr/>
            <p:nvPr/>
          </p:nvSpPr>
          <p:spPr>
            <a:xfrm>
              <a:off x="7057378" y="4364370"/>
              <a:ext cx="23889" cy="24712"/>
            </a:xfrm>
            <a:custGeom>
              <a:rect b="b" l="l" r="r" t="t"/>
              <a:pathLst>
                <a:path extrusionOk="0" h="691" w="668">
                  <a:moveTo>
                    <a:pt x="334" y="0"/>
                  </a:moveTo>
                  <a:cubicBezTo>
                    <a:pt x="143" y="0"/>
                    <a:pt x="1" y="167"/>
                    <a:pt x="1" y="334"/>
                  </a:cubicBezTo>
                  <a:cubicBezTo>
                    <a:pt x="1" y="524"/>
                    <a:pt x="143" y="691"/>
                    <a:pt x="334" y="691"/>
                  </a:cubicBezTo>
                  <a:cubicBezTo>
                    <a:pt x="524" y="691"/>
                    <a:pt x="667" y="524"/>
                    <a:pt x="667" y="334"/>
                  </a:cubicBezTo>
                  <a:cubicBezTo>
                    <a:pt x="667" y="167"/>
                    <a:pt x="524"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0"/>
            <p:cNvSpPr/>
            <p:nvPr/>
          </p:nvSpPr>
          <p:spPr>
            <a:xfrm>
              <a:off x="6856386" y="4144638"/>
              <a:ext cx="416490" cy="241039"/>
            </a:xfrm>
            <a:custGeom>
              <a:rect b="b" l="l" r="r" t="t"/>
              <a:pathLst>
                <a:path extrusionOk="0" h="6740" w="11646">
                  <a:moveTo>
                    <a:pt x="5835" y="0"/>
                  </a:moveTo>
                  <a:cubicBezTo>
                    <a:pt x="5501" y="0"/>
                    <a:pt x="5192" y="48"/>
                    <a:pt x="4930" y="167"/>
                  </a:cubicBezTo>
                  <a:cubicBezTo>
                    <a:pt x="4335" y="405"/>
                    <a:pt x="3858" y="858"/>
                    <a:pt x="3596" y="1429"/>
                  </a:cubicBezTo>
                  <a:cubicBezTo>
                    <a:pt x="3406" y="1334"/>
                    <a:pt x="3168" y="1286"/>
                    <a:pt x="2906" y="1286"/>
                  </a:cubicBezTo>
                  <a:cubicBezTo>
                    <a:pt x="2501" y="1286"/>
                    <a:pt x="2144" y="1429"/>
                    <a:pt x="1858" y="1667"/>
                  </a:cubicBezTo>
                  <a:cubicBezTo>
                    <a:pt x="1691" y="1810"/>
                    <a:pt x="1548" y="1977"/>
                    <a:pt x="1453" y="2191"/>
                  </a:cubicBezTo>
                  <a:cubicBezTo>
                    <a:pt x="1334" y="2429"/>
                    <a:pt x="1262" y="2715"/>
                    <a:pt x="1286" y="3001"/>
                  </a:cubicBezTo>
                  <a:cubicBezTo>
                    <a:pt x="596" y="3239"/>
                    <a:pt x="96" y="3882"/>
                    <a:pt x="0" y="4620"/>
                  </a:cubicBezTo>
                  <a:cubicBezTo>
                    <a:pt x="0" y="4692"/>
                    <a:pt x="0" y="4763"/>
                    <a:pt x="0" y="4835"/>
                  </a:cubicBezTo>
                  <a:cubicBezTo>
                    <a:pt x="0" y="5358"/>
                    <a:pt x="215" y="5835"/>
                    <a:pt x="548" y="6168"/>
                  </a:cubicBezTo>
                  <a:cubicBezTo>
                    <a:pt x="905" y="6525"/>
                    <a:pt x="1382" y="6740"/>
                    <a:pt x="1929" y="6740"/>
                  </a:cubicBezTo>
                  <a:lnTo>
                    <a:pt x="2048" y="6740"/>
                  </a:lnTo>
                  <a:lnTo>
                    <a:pt x="2048" y="5954"/>
                  </a:lnTo>
                  <a:cubicBezTo>
                    <a:pt x="2048" y="5597"/>
                    <a:pt x="2239" y="5263"/>
                    <a:pt x="2548" y="5097"/>
                  </a:cubicBezTo>
                  <a:cubicBezTo>
                    <a:pt x="2453" y="4739"/>
                    <a:pt x="2548" y="4382"/>
                    <a:pt x="2810" y="4120"/>
                  </a:cubicBezTo>
                  <a:lnTo>
                    <a:pt x="3572" y="3358"/>
                  </a:lnTo>
                  <a:cubicBezTo>
                    <a:pt x="3763" y="3168"/>
                    <a:pt x="4025" y="3048"/>
                    <a:pt x="4287" y="3048"/>
                  </a:cubicBezTo>
                  <a:cubicBezTo>
                    <a:pt x="4382" y="3048"/>
                    <a:pt x="4454" y="3072"/>
                    <a:pt x="4525" y="3096"/>
                  </a:cubicBezTo>
                  <a:cubicBezTo>
                    <a:pt x="4716" y="2787"/>
                    <a:pt x="5049" y="2596"/>
                    <a:pt x="5406" y="2596"/>
                  </a:cubicBezTo>
                  <a:lnTo>
                    <a:pt x="6478" y="2596"/>
                  </a:lnTo>
                  <a:cubicBezTo>
                    <a:pt x="6859" y="2596"/>
                    <a:pt x="7168" y="2787"/>
                    <a:pt x="7359" y="3072"/>
                  </a:cubicBezTo>
                  <a:cubicBezTo>
                    <a:pt x="7430" y="3048"/>
                    <a:pt x="7526" y="3048"/>
                    <a:pt x="7597" y="3048"/>
                  </a:cubicBezTo>
                  <a:cubicBezTo>
                    <a:pt x="7859" y="3048"/>
                    <a:pt x="8121" y="3144"/>
                    <a:pt x="8312" y="3334"/>
                  </a:cubicBezTo>
                  <a:lnTo>
                    <a:pt x="9074" y="4096"/>
                  </a:lnTo>
                  <a:cubicBezTo>
                    <a:pt x="9336" y="4358"/>
                    <a:pt x="9431" y="4739"/>
                    <a:pt x="9359" y="5073"/>
                  </a:cubicBezTo>
                  <a:cubicBezTo>
                    <a:pt x="9645" y="5239"/>
                    <a:pt x="9859" y="5573"/>
                    <a:pt x="9859" y="5954"/>
                  </a:cubicBezTo>
                  <a:lnTo>
                    <a:pt x="9859" y="6740"/>
                  </a:lnTo>
                  <a:cubicBezTo>
                    <a:pt x="10336" y="6716"/>
                    <a:pt x="10764" y="6502"/>
                    <a:pt x="11098" y="6168"/>
                  </a:cubicBezTo>
                  <a:cubicBezTo>
                    <a:pt x="11431" y="5835"/>
                    <a:pt x="11646" y="5358"/>
                    <a:pt x="11646" y="4835"/>
                  </a:cubicBezTo>
                  <a:cubicBezTo>
                    <a:pt x="11646" y="4763"/>
                    <a:pt x="11646" y="4692"/>
                    <a:pt x="11646" y="4620"/>
                  </a:cubicBezTo>
                  <a:cubicBezTo>
                    <a:pt x="11550" y="3882"/>
                    <a:pt x="11050" y="3239"/>
                    <a:pt x="10360" y="3001"/>
                  </a:cubicBezTo>
                  <a:cubicBezTo>
                    <a:pt x="10383" y="2715"/>
                    <a:pt x="10312" y="2429"/>
                    <a:pt x="10193" y="2191"/>
                  </a:cubicBezTo>
                  <a:cubicBezTo>
                    <a:pt x="9931" y="1643"/>
                    <a:pt x="9383" y="1286"/>
                    <a:pt x="8740" y="1286"/>
                  </a:cubicBezTo>
                  <a:cubicBezTo>
                    <a:pt x="8597" y="1286"/>
                    <a:pt x="8454" y="1310"/>
                    <a:pt x="8335" y="1334"/>
                  </a:cubicBezTo>
                  <a:cubicBezTo>
                    <a:pt x="8240" y="1358"/>
                    <a:pt x="8145" y="1405"/>
                    <a:pt x="8050" y="1429"/>
                  </a:cubicBezTo>
                  <a:cubicBezTo>
                    <a:pt x="7954" y="1262"/>
                    <a:pt x="7859" y="1096"/>
                    <a:pt x="7764" y="953"/>
                  </a:cubicBezTo>
                  <a:cubicBezTo>
                    <a:pt x="7311" y="357"/>
                    <a:pt x="6621" y="0"/>
                    <a:pt x="58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5" name="Google Shape;4635;p70"/>
          <p:cNvGrpSpPr/>
          <p:nvPr/>
        </p:nvGrpSpPr>
        <p:grpSpPr>
          <a:xfrm>
            <a:off x="6154593" y="4109697"/>
            <a:ext cx="393495" cy="416526"/>
            <a:chOff x="6154593" y="4109697"/>
            <a:chExt cx="393495" cy="416526"/>
          </a:xfrm>
        </p:grpSpPr>
        <p:sp>
          <p:nvSpPr>
            <p:cNvPr id="4636" name="Google Shape;4636;p70"/>
            <p:cNvSpPr/>
            <p:nvPr/>
          </p:nvSpPr>
          <p:spPr>
            <a:xfrm>
              <a:off x="6294251" y="4293666"/>
              <a:ext cx="114154" cy="63908"/>
            </a:xfrm>
            <a:custGeom>
              <a:rect b="b" l="l" r="r" t="t"/>
              <a:pathLst>
                <a:path extrusionOk="0" h="1787" w="3192">
                  <a:moveTo>
                    <a:pt x="1596" y="1"/>
                  </a:moveTo>
                  <a:cubicBezTo>
                    <a:pt x="715" y="1"/>
                    <a:pt x="1" y="715"/>
                    <a:pt x="1" y="1620"/>
                  </a:cubicBezTo>
                  <a:lnTo>
                    <a:pt x="1" y="1787"/>
                  </a:lnTo>
                  <a:lnTo>
                    <a:pt x="3192" y="1787"/>
                  </a:lnTo>
                  <a:lnTo>
                    <a:pt x="3192" y="1620"/>
                  </a:lnTo>
                  <a:cubicBezTo>
                    <a:pt x="3192" y="715"/>
                    <a:pt x="2477" y="1"/>
                    <a:pt x="15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0"/>
            <p:cNvSpPr/>
            <p:nvPr/>
          </p:nvSpPr>
          <p:spPr>
            <a:xfrm>
              <a:off x="6272113" y="4382252"/>
              <a:ext cx="158464" cy="81789"/>
            </a:xfrm>
            <a:custGeom>
              <a:rect b="b" l="l" r="r" t="t"/>
              <a:pathLst>
                <a:path extrusionOk="0" h="2287" w="4431">
                  <a:moveTo>
                    <a:pt x="2215" y="691"/>
                  </a:moveTo>
                  <a:cubicBezTo>
                    <a:pt x="2406" y="691"/>
                    <a:pt x="2549" y="834"/>
                    <a:pt x="2549" y="1024"/>
                  </a:cubicBezTo>
                  <a:lnTo>
                    <a:pt x="2549" y="1263"/>
                  </a:lnTo>
                  <a:cubicBezTo>
                    <a:pt x="2549" y="1453"/>
                    <a:pt x="2406" y="1596"/>
                    <a:pt x="2215" y="1596"/>
                  </a:cubicBezTo>
                  <a:cubicBezTo>
                    <a:pt x="2025" y="1596"/>
                    <a:pt x="1882" y="1453"/>
                    <a:pt x="1882" y="1263"/>
                  </a:cubicBezTo>
                  <a:lnTo>
                    <a:pt x="1882" y="1024"/>
                  </a:lnTo>
                  <a:cubicBezTo>
                    <a:pt x="1882" y="834"/>
                    <a:pt x="2025" y="691"/>
                    <a:pt x="2215" y="691"/>
                  </a:cubicBezTo>
                  <a:close/>
                  <a:moveTo>
                    <a:pt x="1" y="0"/>
                  </a:moveTo>
                  <a:lnTo>
                    <a:pt x="1" y="2287"/>
                  </a:lnTo>
                  <a:lnTo>
                    <a:pt x="4430" y="2287"/>
                  </a:lnTo>
                  <a:lnTo>
                    <a:pt x="44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0"/>
            <p:cNvSpPr/>
            <p:nvPr/>
          </p:nvSpPr>
          <p:spPr>
            <a:xfrm>
              <a:off x="6154593" y="4109697"/>
              <a:ext cx="393495" cy="416526"/>
            </a:xfrm>
            <a:custGeom>
              <a:rect b="b" l="l" r="r" t="t"/>
              <a:pathLst>
                <a:path extrusionOk="0" h="11647" w="11003">
                  <a:moveTo>
                    <a:pt x="1381" y="1025"/>
                  </a:moveTo>
                  <a:cubicBezTo>
                    <a:pt x="1572" y="1025"/>
                    <a:pt x="1739" y="1168"/>
                    <a:pt x="1739" y="1358"/>
                  </a:cubicBezTo>
                  <a:cubicBezTo>
                    <a:pt x="1739" y="1549"/>
                    <a:pt x="1572" y="1715"/>
                    <a:pt x="1381" y="1715"/>
                  </a:cubicBezTo>
                  <a:cubicBezTo>
                    <a:pt x="1191" y="1715"/>
                    <a:pt x="1048" y="1549"/>
                    <a:pt x="1048" y="1358"/>
                  </a:cubicBezTo>
                  <a:cubicBezTo>
                    <a:pt x="1048" y="1168"/>
                    <a:pt x="1191" y="1025"/>
                    <a:pt x="1381" y="1025"/>
                  </a:cubicBezTo>
                  <a:close/>
                  <a:moveTo>
                    <a:pt x="2763" y="1025"/>
                  </a:moveTo>
                  <a:cubicBezTo>
                    <a:pt x="2953" y="1025"/>
                    <a:pt x="3096" y="1168"/>
                    <a:pt x="3096" y="1358"/>
                  </a:cubicBezTo>
                  <a:cubicBezTo>
                    <a:pt x="3096" y="1549"/>
                    <a:pt x="2953" y="1715"/>
                    <a:pt x="2763" y="1715"/>
                  </a:cubicBezTo>
                  <a:cubicBezTo>
                    <a:pt x="2572" y="1715"/>
                    <a:pt x="2405" y="1549"/>
                    <a:pt x="2405" y="1358"/>
                  </a:cubicBezTo>
                  <a:cubicBezTo>
                    <a:pt x="2405" y="1168"/>
                    <a:pt x="2572" y="1025"/>
                    <a:pt x="2763" y="1025"/>
                  </a:cubicBezTo>
                  <a:close/>
                  <a:moveTo>
                    <a:pt x="4120" y="1025"/>
                  </a:moveTo>
                  <a:cubicBezTo>
                    <a:pt x="4311" y="1025"/>
                    <a:pt x="4453" y="1168"/>
                    <a:pt x="4453" y="1358"/>
                  </a:cubicBezTo>
                  <a:cubicBezTo>
                    <a:pt x="4453" y="1549"/>
                    <a:pt x="4311" y="1715"/>
                    <a:pt x="4120" y="1715"/>
                  </a:cubicBezTo>
                  <a:cubicBezTo>
                    <a:pt x="3930" y="1715"/>
                    <a:pt x="3787" y="1549"/>
                    <a:pt x="3787" y="1358"/>
                  </a:cubicBezTo>
                  <a:cubicBezTo>
                    <a:pt x="3787" y="1168"/>
                    <a:pt x="3930" y="1025"/>
                    <a:pt x="4120" y="1025"/>
                  </a:cubicBezTo>
                  <a:close/>
                  <a:moveTo>
                    <a:pt x="357" y="1"/>
                  </a:moveTo>
                  <a:cubicBezTo>
                    <a:pt x="167" y="1"/>
                    <a:pt x="0" y="144"/>
                    <a:pt x="0" y="334"/>
                  </a:cubicBezTo>
                  <a:lnTo>
                    <a:pt x="0" y="2740"/>
                  </a:lnTo>
                  <a:lnTo>
                    <a:pt x="4334" y="2740"/>
                  </a:lnTo>
                  <a:cubicBezTo>
                    <a:pt x="4573" y="2740"/>
                    <a:pt x="4787" y="2644"/>
                    <a:pt x="4977" y="2501"/>
                  </a:cubicBezTo>
                  <a:lnTo>
                    <a:pt x="5406" y="2144"/>
                  </a:lnTo>
                  <a:cubicBezTo>
                    <a:pt x="5692" y="1930"/>
                    <a:pt x="6025" y="1811"/>
                    <a:pt x="6382" y="1811"/>
                  </a:cubicBezTo>
                  <a:lnTo>
                    <a:pt x="11002" y="1811"/>
                  </a:lnTo>
                  <a:lnTo>
                    <a:pt x="11002" y="334"/>
                  </a:lnTo>
                  <a:cubicBezTo>
                    <a:pt x="11002" y="144"/>
                    <a:pt x="10836" y="1"/>
                    <a:pt x="10645" y="1"/>
                  </a:cubicBezTo>
                  <a:close/>
                  <a:moveTo>
                    <a:pt x="5501" y="4478"/>
                  </a:moveTo>
                  <a:cubicBezTo>
                    <a:pt x="6763" y="4478"/>
                    <a:pt x="7787" y="5502"/>
                    <a:pt x="7787" y="6764"/>
                  </a:cubicBezTo>
                  <a:lnTo>
                    <a:pt x="7787" y="6931"/>
                  </a:lnTo>
                  <a:lnTo>
                    <a:pt x="8073" y="6931"/>
                  </a:lnTo>
                  <a:cubicBezTo>
                    <a:pt x="8264" y="6931"/>
                    <a:pt x="8407" y="7098"/>
                    <a:pt x="8407" y="7288"/>
                  </a:cubicBezTo>
                  <a:lnTo>
                    <a:pt x="8407" y="10241"/>
                  </a:lnTo>
                  <a:cubicBezTo>
                    <a:pt x="8407" y="10432"/>
                    <a:pt x="8264" y="10598"/>
                    <a:pt x="8073" y="10598"/>
                  </a:cubicBezTo>
                  <a:lnTo>
                    <a:pt x="2929" y="10598"/>
                  </a:lnTo>
                  <a:cubicBezTo>
                    <a:pt x="2739" y="10598"/>
                    <a:pt x="2596" y="10432"/>
                    <a:pt x="2596" y="10241"/>
                  </a:cubicBezTo>
                  <a:lnTo>
                    <a:pt x="2596" y="7288"/>
                  </a:lnTo>
                  <a:cubicBezTo>
                    <a:pt x="2596" y="7098"/>
                    <a:pt x="2739" y="6931"/>
                    <a:pt x="2929" y="6931"/>
                  </a:cubicBezTo>
                  <a:lnTo>
                    <a:pt x="3215" y="6931"/>
                  </a:lnTo>
                  <a:lnTo>
                    <a:pt x="3215" y="6764"/>
                  </a:lnTo>
                  <a:cubicBezTo>
                    <a:pt x="3215" y="5502"/>
                    <a:pt x="4239" y="4478"/>
                    <a:pt x="5501" y="4478"/>
                  </a:cubicBezTo>
                  <a:close/>
                  <a:moveTo>
                    <a:pt x="6382" y="2501"/>
                  </a:moveTo>
                  <a:cubicBezTo>
                    <a:pt x="6192" y="2501"/>
                    <a:pt x="6001" y="2573"/>
                    <a:pt x="5835" y="2692"/>
                  </a:cubicBezTo>
                  <a:lnTo>
                    <a:pt x="5406" y="3049"/>
                  </a:lnTo>
                  <a:cubicBezTo>
                    <a:pt x="5096" y="3287"/>
                    <a:pt x="4715" y="3406"/>
                    <a:pt x="4334" y="3406"/>
                  </a:cubicBezTo>
                  <a:lnTo>
                    <a:pt x="0" y="3406"/>
                  </a:lnTo>
                  <a:lnTo>
                    <a:pt x="0" y="11313"/>
                  </a:lnTo>
                  <a:cubicBezTo>
                    <a:pt x="0" y="11503"/>
                    <a:pt x="167" y="11646"/>
                    <a:pt x="357" y="11646"/>
                  </a:cubicBezTo>
                  <a:lnTo>
                    <a:pt x="10645" y="11646"/>
                  </a:lnTo>
                  <a:cubicBezTo>
                    <a:pt x="10836" y="11646"/>
                    <a:pt x="11002" y="11503"/>
                    <a:pt x="11002" y="11313"/>
                  </a:cubicBezTo>
                  <a:lnTo>
                    <a:pt x="11002" y="250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70"/>
          <p:cNvGrpSpPr/>
          <p:nvPr/>
        </p:nvGrpSpPr>
        <p:grpSpPr>
          <a:xfrm>
            <a:off x="5440856" y="4131871"/>
            <a:ext cx="417355" cy="372180"/>
            <a:chOff x="5440856" y="4131871"/>
            <a:chExt cx="417355" cy="372180"/>
          </a:xfrm>
        </p:grpSpPr>
        <p:sp>
          <p:nvSpPr>
            <p:cNvPr id="4640" name="Google Shape;4640;p70"/>
            <p:cNvSpPr/>
            <p:nvPr/>
          </p:nvSpPr>
          <p:spPr>
            <a:xfrm>
              <a:off x="5440856" y="4131871"/>
              <a:ext cx="286207" cy="372180"/>
            </a:xfrm>
            <a:custGeom>
              <a:rect b="b" l="l" r="r" t="t"/>
              <a:pathLst>
                <a:path extrusionOk="0" h="10407" w="8003">
                  <a:moveTo>
                    <a:pt x="3549" y="2143"/>
                  </a:moveTo>
                  <a:cubicBezTo>
                    <a:pt x="3716" y="2143"/>
                    <a:pt x="3882" y="2286"/>
                    <a:pt x="3882" y="2477"/>
                  </a:cubicBezTo>
                  <a:cubicBezTo>
                    <a:pt x="3882" y="2667"/>
                    <a:pt x="3716" y="2810"/>
                    <a:pt x="3549" y="2810"/>
                  </a:cubicBezTo>
                  <a:lnTo>
                    <a:pt x="1382" y="2810"/>
                  </a:lnTo>
                  <a:cubicBezTo>
                    <a:pt x="1191" y="2810"/>
                    <a:pt x="1025" y="2667"/>
                    <a:pt x="1025" y="2477"/>
                  </a:cubicBezTo>
                  <a:cubicBezTo>
                    <a:pt x="1025" y="2286"/>
                    <a:pt x="1191" y="2143"/>
                    <a:pt x="1382" y="2143"/>
                  </a:cubicBezTo>
                  <a:close/>
                  <a:moveTo>
                    <a:pt x="3549" y="3501"/>
                  </a:moveTo>
                  <a:cubicBezTo>
                    <a:pt x="3716" y="3501"/>
                    <a:pt x="3882" y="3644"/>
                    <a:pt x="3882" y="3834"/>
                  </a:cubicBezTo>
                  <a:cubicBezTo>
                    <a:pt x="3882" y="4025"/>
                    <a:pt x="3716" y="4191"/>
                    <a:pt x="3549" y="4191"/>
                  </a:cubicBezTo>
                  <a:lnTo>
                    <a:pt x="1382" y="4191"/>
                  </a:lnTo>
                  <a:cubicBezTo>
                    <a:pt x="1191" y="4191"/>
                    <a:pt x="1025" y="4025"/>
                    <a:pt x="1025" y="3834"/>
                  </a:cubicBezTo>
                  <a:cubicBezTo>
                    <a:pt x="1025" y="3644"/>
                    <a:pt x="1191" y="3501"/>
                    <a:pt x="1382" y="3501"/>
                  </a:cubicBezTo>
                  <a:close/>
                  <a:moveTo>
                    <a:pt x="3549" y="4858"/>
                  </a:moveTo>
                  <a:cubicBezTo>
                    <a:pt x="3716" y="4858"/>
                    <a:pt x="3882" y="5025"/>
                    <a:pt x="3882" y="5215"/>
                  </a:cubicBezTo>
                  <a:cubicBezTo>
                    <a:pt x="3882" y="5382"/>
                    <a:pt x="3716" y="5549"/>
                    <a:pt x="3549" y="5549"/>
                  </a:cubicBezTo>
                  <a:lnTo>
                    <a:pt x="1382" y="5549"/>
                  </a:lnTo>
                  <a:cubicBezTo>
                    <a:pt x="1191" y="5549"/>
                    <a:pt x="1025" y="5382"/>
                    <a:pt x="1025" y="5215"/>
                  </a:cubicBezTo>
                  <a:cubicBezTo>
                    <a:pt x="1025" y="5025"/>
                    <a:pt x="1191" y="4858"/>
                    <a:pt x="1382" y="4858"/>
                  </a:cubicBezTo>
                  <a:close/>
                  <a:moveTo>
                    <a:pt x="3549" y="6216"/>
                  </a:moveTo>
                  <a:cubicBezTo>
                    <a:pt x="3716" y="6216"/>
                    <a:pt x="3882" y="6382"/>
                    <a:pt x="3882" y="6573"/>
                  </a:cubicBezTo>
                  <a:cubicBezTo>
                    <a:pt x="3882" y="6763"/>
                    <a:pt x="3716" y="6906"/>
                    <a:pt x="3549" y="6906"/>
                  </a:cubicBezTo>
                  <a:lnTo>
                    <a:pt x="1382" y="6906"/>
                  </a:lnTo>
                  <a:cubicBezTo>
                    <a:pt x="1191" y="6906"/>
                    <a:pt x="1025" y="6763"/>
                    <a:pt x="1025" y="6573"/>
                  </a:cubicBezTo>
                  <a:cubicBezTo>
                    <a:pt x="1025" y="6382"/>
                    <a:pt x="1191" y="6216"/>
                    <a:pt x="1382" y="6216"/>
                  </a:cubicBezTo>
                  <a:close/>
                  <a:moveTo>
                    <a:pt x="3549" y="7597"/>
                  </a:moveTo>
                  <a:cubicBezTo>
                    <a:pt x="3716" y="7597"/>
                    <a:pt x="3882" y="7740"/>
                    <a:pt x="3882" y="7930"/>
                  </a:cubicBezTo>
                  <a:cubicBezTo>
                    <a:pt x="3882" y="8121"/>
                    <a:pt x="3716" y="8264"/>
                    <a:pt x="3549" y="8264"/>
                  </a:cubicBezTo>
                  <a:lnTo>
                    <a:pt x="1382" y="8264"/>
                  </a:lnTo>
                  <a:cubicBezTo>
                    <a:pt x="1191" y="8264"/>
                    <a:pt x="1025" y="8121"/>
                    <a:pt x="1025" y="7930"/>
                  </a:cubicBezTo>
                  <a:cubicBezTo>
                    <a:pt x="1025" y="7740"/>
                    <a:pt x="1191" y="7597"/>
                    <a:pt x="1382" y="7597"/>
                  </a:cubicBezTo>
                  <a:close/>
                  <a:moveTo>
                    <a:pt x="334" y="0"/>
                  </a:moveTo>
                  <a:cubicBezTo>
                    <a:pt x="143" y="0"/>
                    <a:pt x="1" y="167"/>
                    <a:pt x="1" y="357"/>
                  </a:cubicBezTo>
                  <a:lnTo>
                    <a:pt x="1" y="10050"/>
                  </a:lnTo>
                  <a:cubicBezTo>
                    <a:pt x="1" y="10240"/>
                    <a:pt x="143" y="10383"/>
                    <a:pt x="334" y="10383"/>
                  </a:cubicBezTo>
                  <a:lnTo>
                    <a:pt x="7645" y="10407"/>
                  </a:lnTo>
                  <a:cubicBezTo>
                    <a:pt x="7836" y="10407"/>
                    <a:pt x="8002" y="10240"/>
                    <a:pt x="8002" y="10050"/>
                  </a:cubicBezTo>
                  <a:lnTo>
                    <a:pt x="8002" y="8168"/>
                  </a:lnTo>
                  <a:lnTo>
                    <a:pt x="5930" y="8168"/>
                  </a:lnTo>
                  <a:cubicBezTo>
                    <a:pt x="5359" y="8168"/>
                    <a:pt x="4906" y="7692"/>
                    <a:pt x="4906" y="7144"/>
                  </a:cubicBezTo>
                  <a:lnTo>
                    <a:pt x="4906" y="5311"/>
                  </a:lnTo>
                  <a:cubicBezTo>
                    <a:pt x="4906" y="4763"/>
                    <a:pt x="5359" y="4287"/>
                    <a:pt x="5930" y="4287"/>
                  </a:cubicBezTo>
                  <a:lnTo>
                    <a:pt x="8002" y="4287"/>
                  </a:lnTo>
                  <a:lnTo>
                    <a:pt x="8002" y="3215"/>
                  </a:lnTo>
                  <a:lnTo>
                    <a:pt x="5121" y="3215"/>
                  </a:lnTo>
                  <a:cubicBezTo>
                    <a:pt x="4954" y="3215"/>
                    <a:pt x="4787" y="3072"/>
                    <a:pt x="4787" y="2882"/>
                  </a:cubicBezTo>
                  <a:lnTo>
                    <a:pt x="4787" y="24"/>
                  </a:lnTo>
                  <a:lnTo>
                    <a:pt x="3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0"/>
            <p:cNvSpPr/>
            <p:nvPr/>
          </p:nvSpPr>
          <p:spPr>
            <a:xfrm>
              <a:off x="5636734" y="4132693"/>
              <a:ext cx="90336" cy="89478"/>
            </a:xfrm>
            <a:custGeom>
              <a:rect b="b" l="l" r="r" t="t"/>
              <a:pathLst>
                <a:path extrusionOk="0" h="2502" w="2526">
                  <a:moveTo>
                    <a:pt x="1" y="1"/>
                  </a:moveTo>
                  <a:lnTo>
                    <a:pt x="1" y="2501"/>
                  </a:lnTo>
                  <a:lnTo>
                    <a:pt x="2525" y="2501"/>
                  </a:lnTo>
                  <a:cubicBezTo>
                    <a:pt x="2525" y="2430"/>
                    <a:pt x="2478" y="2335"/>
                    <a:pt x="2406" y="2263"/>
                  </a:cubicBezTo>
                  <a:lnTo>
                    <a:pt x="239" y="96"/>
                  </a:lnTo>
                  <a:cubicBezTo>
                    <a:pt x="168" y="25"/>
                    <a:pt x="96"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0"/>
            <p:cNvSpPr/>
            <p:nvPr/>
          </p:nvSpPr>
          <p:spPr>
            <a:xfrm>
              <a:off x="5641026" y="4271850"/>
              <a:ext cx="217186" cy="165473"/>
            </a:xfrm>
            <a:custGeom>
              <a:rect b="b" l="l" r="r" t="t"/>
              <a:pathLst>
                <a:path extrusionOk="0" h="4627" w="6073">
                  <a:moveTo>
                    <a:pt x="3537" y="1"/>
                  </a:moveTo>
                  <a:cubicBezTo>
                    <a:pt x="3361" y="1"/>
                    <a:pt x="3191" y="135"/>
                    <a:pt x="3191" y="349"/>
                  </a:cubicBezTo>
                  <a:lnTo>
                    <a:pt x="3191" y="1063"/>
                  </a:lnTo>
                  <a:lnTo>
                    <a:pt x="333" y="1063"/>
                  </a:lnTo>
                  <a:cubicBezTo>
                    <a:pt x="143" y="1063"/>
                    <a:pt x="0" y="1206"/>
                    <a:pt x="0" y="1397"/>
                  </a:cubicBezTo>
                  <a:lnTo>
                    <a:pt x="0" y="3230"/>
                  </a:lnTo>
                  <a:cubicBezTo>
                    <a:pt x="0" y="3421"/>
                    <a:pt x="143" y="3564"/>
                    <a:pt x="333" y="3564"/>
                  </a:cubicBezTo>
                  <a:lnTo>
                    <a:pt x="3191" y="3564"/>
                  </a:lnTo>
                  <a:lnTo>
                    <a:pt x="3191" y="4278"/>
                  </a:lnTo>
                  <a:cubicBezTo>
                    <a:pt x="3191" y="4492"/>
                    <a:pt x="3361" y="4626"/>
                    <a:pt x="3537" y="4626"/>
                  </a:cubicBezTo>
                  <a:cubicBezTo>
                    <a:pt x="3616" y="4626"/>
                    <a:pt x="3696" y="4599"/>
                    <a:pt x="3763" y="4540"/>
                  </a:cubicBezTo>
                  <a:lnTo>
                    <a:pt x="5930" y="2564"/>
                  </a:lnTo>
                  <a:cubicBezTo>
                    <a:pt x="6073" y="2421"/>
                    <a:pt x="6073" y="2206"/>
                    <a:pt x="5930" y="2063"/>
                  </a:cubicBezTo>
                  <a:lnTo>
                    <a:pt x="3763" y="87"/>
                  </a:lnTo>
                  <a:cubicBezTo>
                    <a:pt x="3696" y="28"/>
                    <a:pt x="3616" y="1"/>
                    <a:pt x="35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3" name="Google Shape;4643;p70"/>
          <p:cNvGrpSpPr/>
          <p:nvPr/>
        </p:nvGrpSpPr>
        <p:grpSpPr>
          <a:xfrm>
            <a:off x="4722040" y="4109626"/>
            <a:ext cx="417356" cy="416605"/>
            <a:chOff x="4722040" y="4109626"/>
            <a:chExt cx="417356" cy="416605"/>
          </a:xfrm>
        </p:grpSpPr>
        <p:sp>
          <p:nvSpPr>
            <p:cNvPr id="4644" name="Google Shape;4644;p70"/>
            <p:cNvSpPr/>
            <p:nvPr/>
          </p:nvSpPr>
          <p:spPr>
            <a:xfrm>
              <a:off x="4827651" y="4214485"/>
              <a:ext cx="206135" cy="205277"/>
            </a:xfrm>
            <a:custGeom>
              <a:rect b="b" l="l" r="r" t="t"/>
              <a:pathLst>
                <a:path extrusionOk="0" h="5740" w="5764">
                  <a:moveTo>
                    <a:pt x="2858" y="0"/>
                  </a:moveTo>
                  <a:cubicBezTo>
                    <a:pt x="1286" y="0"/>
                    <a:pt x="0" y="1286"/>
                    <a:pt x="0" y="2882"/>
                  </a:cubicBezTo>
                  <a:cubicBezTo>
                    <a:pt x="0" y="4453"/>
                    <a:pt x="1286" y="5739"/>
                    <a:pt x="2882" y="5739"/>
                  </a:cubicBezTo>
                  <a:cubicBezTo>
                    <a:pt x="4477" y="5739"/>
                    <a:pt x="5763" y="4453"/>
                    <a:pt x="5763" y="2882"/>
                  </a:cubicBezTo>
                  <a:cubicBezTo>
                    <a:pt x="5763" y="1286"/>
                    <a:pt x="4477" y="0"/>
                    <a:pt x="28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0"/>
            <p:cNvSpPr/>
            <p:nvPr/>
          </p:nvSpPr>
          <p:spPr>
            <a:xfrm>
              <a:off x="4722040" y="4109626"/>
              <a:ext cx="196765" cy="340745"/>
            </a:xfrm>
            <a:custGeom>
              <a:rect b="b" l="l" r="r" t="t"/>
              <a:pathLst>
                <a:path extrusionOk="0" h="9528" w="5502">
                  <a:moveTo>
                    <a:pt x="5157" y="1"/>
                  </a:moveTo>
                  <a:cubicBezTo>
                    <a:pt x="5145" y="1"/>
                    <a:pt x="5133" y="1"/>
                    <a:pt x="5120" y="3"/>
                  </a:cubicBezTo>
                  <a:cubicBezTo>
                    <a:pt x="2191" y="360"/>
                    <a:pt x="0" y="2861"/>
                    <a:pt x="0" y="5814"/>
                  </a:cubicBezTo>
                  <a:cubicBezTo>
                    <a:pt x="0" y="7123"/>
                    <a:pt x="429" y="8362"/>
                    <a:pt x="1215" y="9386"/>
                  </a:cubicBezTo>
                  <a:cubicBezTo>
                    <a:pt x="1294" y="9479"/>
                    <a:pt x="1404" y="9527"/>
                    <a:pt x="1509" y="9527"/>
                  </a:cubicBezTo>
                  <a:cubicBezTo>
                    <a:pt x="1594" y="9527"/>
                    <a:pt x="1675" y="9497"/>
                    <a:pt x="1739" y="9433"/>
                  </a:cubicBezTo>
                  <a:lnTo>
                    <a:pt x="2882" y="8290"/>
                  </a:lnTo>
                  <a:cubicBezTo>
                    <a:pt x="3001" y="8171"/>
                    <a:pt x="3001" y="7981"/>
                    <a:pt x="2906" y="7838"/>
                  </a:cubicBezTo>
                  <a:cubicBezTo>
                    <a:pt x="2501" y="7242"/>
                    <a:pt x="2286" y="6528"/>
                    <a:pt x="2286" y="5814"/>
                  </a:cubicBezTo>
                  <a:cubicBezTo>
                    <a:pt x="2286" y="4075"/>
                    <a:pt x="3501" y="2599"/>
                    <a:pt x="5216" y="2289"/>
                  </a:cubicBezTo>
                  <a:cubicBezTo>
                    <a:pt x="5382" y="2265"/>
                    <a:pt x="5501" y="2122"/>
                    <a:pt x="5501" y="1956"/>
                  </a:cubicBezTo>
                  <a:lnTo>
                    <a:pt x="5501" y="336"/>
                  </a:lnTo>
                  <a:cubicBezTo>
                    <a:pt x="5501" y="158"/>
                    <a:pt x="5335" y="1"/>
                    <a:pt x="51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0"/>
            <p:cNvSpPr/>
            <p:nvPr/>
          </p:nvSpPr>
          <p:spPr>
            <a:xfrm>
              <a:off x="4943454" y="4109626"/>
              <a:ext cx="195943" cy="195156"/>
            </a:xfrm>
            <a:custGeom>
              <a:rect b="b" l="l" r="r" t="t"/>
              <a:pathLst>
                <a:path extrusionOk="0" h="5457" w="5479">
                  <a:moveTo>
                    <a:pt x="341" y="1"/>
                  </a:moveTo>
                  <a:cubicBezTo>
                    <a:pt x="147" y="1"/>
                    <a:pt x="1" y="158"/>
                    <a:pt x="1" y="336"/>
                  </a:cubicBezTo>
                  <a:lnTo>
                    <a:pt x="1" y="1956"/>
                  </a:lnTo>
                  <a:cubicBezTo>
                    <a:pt x="1" y="2122"/>
                    <a:pt x="120" y="2265"/>
                    <a:pt x="263" y="2289"/>
                  </a:cubicBezTo>
                  <a:cubicBezTo>
                    <a:pt x="1739" y="2551"/>
                    <a:pt x="2906" y="3718"/>
                    <a:pt x="3144" y="5171"/>
                  </a:cubicBezTo>
                  <a:cubicBezTo>
                    <a:pt x="3192" y="5337"/>
                    <a:pt x="3335" y="5456"/>
                    <a:pt x="3502" y="5456"/>
                  </a:cubicBezTo>
                  <a:lnTo>
                    <a:pt x="5097" y="5456"/>
                  </a:lnTo>
                  <a:cubicBezTo>
                    <a:pt x="5312" y="5456"/>
                    <a:pt x="5478" y="5290"/>
                    <a:pt x="5454" y="5075"/>
                  </a:cubicBezTo>
                  <a:cubicBezTo>
                    <a:pt x="5288" y="3789"/>
                    <a:pt x="4692" y="2599"/>
                    <a:pt x="3787" y="1670"/>
                  </a:cubicBezTo>
                  <a:cubicBezTo>
                    <a:pt x="2859" y="765"/>
                    <a:pt x="1644" y="170"/>
                    <a:pt x="382" y="3"/>
                  </a:cubicBezTo>
                  <a:cubicBezTo>
                    <a:pt x="368" y="1"/>
                    <a:pt x="355" y="1"/>
                    <a:pt x="3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0"/>
            <p:cNvSpPr/>
            <p:nvPr/>
          </p:nvSpPr>
          <p:spPr>
            <a:xfrm>
              <a:off x="4796143" y="4329429"/>
              <a:ext cx="343248" cy="196801"/>
            </a:xfrm>
            <a:custGeom>
              <a:rect b="b" l="l" r="r" t="t"/>
              <a:pathLst>
                <a:path extrusionOk="0" h="5503" w="9598">
                  <a:moveTo>
                    <a:pt x="7621" y="1"/>
                  </a:moveTo>
                  <a:cubicBezTo>
                    <a:pt x="7454" y="1"/>
                    <a:pt x="7311" y="120"/>
                    <a:pt x="7263" y="287"/>
                  </a:cubicBezTo>
                  <a:cubicBezTo>
                    <a:pt x="6978" y="1978"/>
                    <a:pt x="5501" y="3216"/>
                    <a:pt x="3763" y="3216"/>
                  </a:cubicBezTo>
                  <a:cubicBezTo>
                    <a:pt x="3024" y="3216"/>
                    <a:pt x="2334" y="3002"/>
                    <a:pt x="1739" y="2573"/>
                  </a:cubicBezTo>
                  <a:cubicBezTo>
                    <a:pt x="1679" y="2533"/>
                    <a:pt x="1611" y="2514"/>
                    <a:pt x="1543" y="2514"/>
                  </a:cubicBezTo>
                  <a:cubicBezTo>
                    <a:pt x="1449" y="2514"/>
                    <a:pt x="1355" y="2551"/>
                    <a:pt x="1286" y="2621"/>
                  </a:cubicBezTo>
                  <a:lnTo>
                    <a:pt x="143" y="3764"/>
                  </a:lnTo>
                  <a:cubicBezTo>
                    <a:pt x="0" y="3907"/>
                    <a:pt x="24" y="4145"/>
                    <a:pt x="191" y="4264"/>
                  </a:cubicBezTo>
                  <a:cubicBezTo>
                    <a:pt x="1215" y="5073"/>
                    <a:pt x="2453" y="5502"/>
                    <a:pt x="3763" y="5502"/>
                  </a:cubicBezTo>
                  <a:cubicBezTo>
                    <a:pt x="6716" y="5502"/>
                    <a:pt x="9192" y="3311"/>
                    <a:pt x="9573" y="382"/>
                  </a:cubicBezTo>
                  <a:cubicBezTo>
                    <a:pt x="9597" y="191"/>
                    <a:pt x="9431" y="1"/>
                    <a:pt x="9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8" name="Google Shape;4648;p70"/>
          <p:cNvGrpSpPr/>
          <p:nvPr/>
        </p:nvGrpSpPr>
        <p:grpSpPr>
          <a:xfrm>
            <a:off x="7552205" y="3407083"/>
            <a:ext cx="411420" cy="416501"/>
            <a:chOff x="7552205" y="3407083"/>
            <a:chExt cx="411420" cy="416501"/>
          </a:xfrm>
        </p:grpSpPr>
        <p:sp>
          <p:nvSpPr>
            <p:cNvPr id="4649" name="Google Shape;4649;p70"/>
            <p:cNvSpPr/>
            <p:nvPr/>
          </p:nvSpPr>
          <p:spPr>
            <a:xfrm>
              <a:off x="7625449" y="3674489"/>
              <a:ext cx="24748" cy="24748"/>
            </a:xfrm>
            <a:custGeom>
              <a:rect b="b" l="l" r="r" t="t"/>
              <a:pathLst>
                <a:path extrusionOk="0" h="692" w="692">
                  <a:moveTo>
                    <a:pt x="1" y="1"/>
                  </a:moveTo>
                  <a:lnTo>
                    <a:pt x="1" y="691"/>
                  </a:lnTo>
                  <a:lnTo>
                    <a:pt x="691" y="691"/>
                  </a:lnTo>
                  <a:lnTo>
                    <a:pt x="69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0"/>
            <p:cNvSpPr/>
            <p:nvPr/>
          </p:nvSpPr>
          <p:spPr>
            <a:xfrm>
              <a:off x="7552205" y="3407083"/>
              <a:ext cx="317714" cy="416490"/>
            </a:xfrm>
            <a:custGeom>
              <a:rect b="b" l="l" r="r" t="t"/>
              <a:pathLst>
                <a:path extrusionOk="0" h="11646" w="8884">
                  <a:moveTo>
                    <a:pt x="2049" y="2024"/>
                  </a:moveTo>
                  <a:lnTo>
                    <a:pt x="2049" y="2715"/>
                  </a:lnTo>
                  <a:lnTo>
                    <a:pt x="2739" y="2715"/>
                  </a:lnTo>
                  <a:lnTo>
                    <a:pt x="2739" y="2024"/>
                  </a:lnTo>
                  <a:close/>
                  <a:moveTo>
                    <a:pt x="3073" y="1334"/>
                  </a:moveTo>
                  <a:cubicBezTo>
                    <a:pt x="3263" y="1334"/>
                    <a:pt x="3430" y="1500"/>
                    <a:pt x="3430" y="1691"/>
                  </a:cubicBezTo>
                  <a:lnTo>
                    <a:pt x="3430" y="3048"/>
                  </a:lnTo>
                  <a:cubicBezTo>
                    <a:pt x="3430" y="3239"/>
                    <a:pt x="3263" y="3382"/>
                    <a:pt x="3073" y="3382"/>
                  </a:cubicBezTo>
                  <a:lnTo>
                    <a:pt x="1715" y="3382"/>
                  </a:lnTo>
                  <a:cubicBezTo>
                    <a:pt x="1525" y="3382"/>
                    <a:pt x="1358" y="3239"/>
                    <a:pt x="1358" y="3048"/>
                  </a:cubicBezTo>
                  <a:lnTo>
                    <a:pt x="1358" y="1691"/>
                  </a:lnTo>
                  <a:cubicBezTo>
                    <a:pt x="1358" y="1500"/>
                    <a:pt x="1525" y="1334"/>
                    <a:pt x="1715" y="1334"/>
                  </a:cubicBezTo>
                  <a:close/>
                  <a:moveTo>
                    <a:pt x="2049" y="4763"/>
                  </a:moveTo>
                  <a:lnTo>
                    <a:pt x="2049" y="5430"/>
                  </a:lnTo>
                  <a:lnTo>
                    <a:pt x="2739" y="5430"/>
                  </a:lnTo>
                  <a:lnTo>
                    <a:pt x="2739" y="4763"/>
                  </a:lnTo>
                  <a:close/>
                  <a:moveTo>
                    <a:pt x="3073" y="4072"/>
                  </a:moveTo>
                  <a:cubicBezTo>
                    <a:pt x="3263" y="4072"/>
                    <a:pt x="3430" y="4215"/>
                    <a:pt x="3430" y="4406"/>
                  </a:cubicBezTo>
                  <a:lnTo>
                    <a:pt x="3430" y="5787"/>
                  </a:lnTo>
                  <a:cubicBezTo>
                    <a:pt x="3430" y="5954"/>
                    <a:pt x="3263" y="6120"/>
                    <a:pt x="3073" y="6120"/>
                  </a:cubicBezTo>
                  <a:lnTo>
                    <a:pt x="1715" y="6120"/>
                  </a:lnTo>
                  <a:cubicBezTo>
                    <a:pt x="1525" y="6120"/>
                    <a:pt x="1358" y="5977"/>
                    <a:pt x="1358" y="5787"/>
                  </a:cubicBezTo>
                  <a:lnTo>
                    <a:pt x="1358" y="4406"/>
                  </a:lnTo>
                  <a:cubicBezTo>
                    <a:pt x="1358" y="4215"/>
                    <a:pt x="1525" y="4072"/>
                    <a:pt x="1715" y="4072"/>
                  </a:cubicBezTo>
                  <a:close/>
                  <a:moveTo>
                    <a:pt x="3073" y="6811"/>
                  </a:moveTo>
                  <a:cubicBezTo>
                    <a:pt x="3263" y="6811"/>
                    <a:pt x="3430" y="6954"/>
                    <a:pt x="3430" y="7144"/>
                  </a:cubicBezTo>
                  <a:lnTo>
                    <a:pt x="3430" y="8502"/>
                  </a:lnTo>
                  <a:cubicBezTo>
                    <a:pt x="3430" y="8692"/>
                    <a:pt x="3263" y="8859"/>
                    <a:pt x="3073" y="8859"/>
                  </a:cubicBezTo>
                  <a:lnTo>
                    <a:pt x="1715" y="8859"/>
                  </a:lnTo>
                  <a:cubicBezTo>
                    <a:pt x="1525" y="8859"/>
                    <a:pt x="1358" y="8692"/>
                    <a:pt x="1358" y="8502"/>
                  </a:cubicBezTo>
                  <a:lnTo>
                    <a:pt x="1358" y="7144"/>
                  </a:lnTo>
                  <a:cubicBezTo>
                    <a:pt x="1358" y="6954"/>
                    <a:pt x="1525" y="6811"/>
                    <a:pt x="1715" y="6811"/>
                  </a:cubicBezTo>
                  <a:close/>
                  <a:moveTo>
                    <a:pt x="334" y="0"/>
                  </a:moveTo>
                  <a:cubicBezTo>
                    <a:pt x="167" y="0"/>
                    <a:pt x="1" y="143"/>
                    <a:pt x="1" y="333"/>
                  </a:cubicBezTo>
                  <a:lnTo>
                    <a:pt x="1" y="11312"/>
                  </a:lnTo>
                  <a:cubicBezTo>
                    <a:pt x="1" y="11502"/>
                    <a:pt x="167" y="11645"/>
                    <a:pt x="334" y="11645"/>
                  </a:cubicBezTo>
                  <a:lnTo>
                    <a:pt x="5692" y="11645"/>
                  </a:lnTo>
                  <a:lnTo>
                    <a:pt x="5692" y="8788"/>
                  </a:lnTo>
                  <a:cubicBezTo>
                    <a:pt x="5692" y="8597"/>
                    <a:pt x="5835" y="8430"/>
                    <a:pt x="6026" y="8430"/>
                  </a:cubicBezTo>
                  <a:lnTo>
                    <a:pt x="8884" y="8430"/>
                  </a:lnTo>
                  <a:lnTo>
                    <a:pt x="8884" y="8049"/>
                  </a:lnTo>
                  <a:lnTo>
                    <a:pt x="8860" y="8049"/>
                  </a:lnTo>
                  <a:cubicBezTo>
                    <a:pt x="8693" y="8049"/>
                    <a:pt x="8502" y="8002"/>
                    <a:pt x="8360" y="7906"/>
                  </a:cubicBezTo>
                  <a:cubicBezTo>
                    <a:pt x="7717" y="7549"/>
                    <a:pt x="7169" y="7049"/>
                    <a:pt x="6716" y="6478"/>
                  </a:cubicBezTo>
                  <a:cubicBezTo>
                    <a:pt x="6288" y="5882"/>
                    <a:pt x="5978" y="5192"/>
                    <a:pt x="5788" y="4453"/>
                  </a:cubicBezTo>
                  <a:cubicBezTo>
                    <a:pt x="5526" y="3358"/>
                    <a:pt x="5621" y="2453"/>
                    <a:pt x="5621" y="2358"/>
                  </a:cubicBezTo>
                  <a:cubicBezTo>
                    <a:pt x="5692" y="1905"/>
                    <a:pt x="6050" y="1548"/>
                    <a:pt x="6526" y="1500"/>
                  </a:cubicBezTo>
                  <a:cubicBezTo>
                    <a:pt x="6669" y="1476"/>
                    <a:pt x="7121" y="1405"/>
                    <a:pt x="7407" y="1262"/>
                  </a:cubicBezTo>
                  <a:cubicBezTo>
                    <a:pt x="7812" y="1072"/>
                    <a:pt x="8098" y="762"/>
                    <a:pt x="8098" y="738"/>
                  </a:cubicBezTo>
                  <a:cubicBezTo>
                    <a:pt x="8288" y="524"/>
                    <a:pt x="8574" y="405"/>
                    <a:pt x="8884" y="405"/>
                  </a:cubicBezTo>
                  <a:lnTo>
                    <a:pt x="8884" y="333"/>
                  </a:lnTo>
                  <a:cubicBezTo>
                    <a:pt x="8884" y="143"/>
                    <a:pt x="8741" y="0"/>
                    <a:pt x="85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0"/>
            <p:cNvSpPr/>
            <p:nvPr/>
          </p:nvSpPr>
          <p:spPr>
            <a:xfrm>
              <a:off x="7779627" y="3733248"/>
              <a:ext cx="90300" cy="90336"/>
            </a:xfrm>
            <a:custGeom>
              <a:rect b="b" l="l" r="r" t="t"/>
              <a:pathLst>
                <a:path extrusionOk="0" h="2526" w="2525">
                  <a:moveTo>
                    <a:pt x="0" y="1"/>
                  </a:moveTo>
                  <a:lnTo>
                    <a:pt x="0" y="2525"/>
                  </a:lnTo>
                  <a:cubicBezTo>
                    <a:pt x="95" y="2525"/>
                    <a:pt x="191" y="2478"/>
                    <a:pt x="238" y="2430"/>
                  </a:cubicBezTo>
                  <a:lnTo>
                    <a:pt x="2429" y="239"/>
                  </a:lnTo>
                  <a:cubicBezTo>
                    <a:pt x="2501" y="168"/>
                    <a:pt x="2525" y="96"/>
                    <a:pt x="2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0"/>
            <p:cNvSpPr/>
            <p:nvPr/>
          </p:nvSpPr>
          <p:spPr>
            <a:xfrm>
              <a:off x="7774513" y="3445815"/>
              <a:ext cx="189112" cy="224875"/>
            </a:xfrm>
            <a:custGeom>
              <a:rect b="b" l="l" r="r" t="t"/>
              <a:pathLst>
                <a:path extrusionOk="0" h="6288" w="5288">
                  <a:moveTo>
                    <a:pt x="3847" y="2060"/>
                  </a:moveTo>
                  <a:cubicBezTo>
                    <a:pt x="3926" y="2060"/>
                    <a:pt x="4007" y="2090"/>
                    <a:pt x="4073" y="2156"/>
                  </a:cubicBezTo>
                  <a:cubicBezTo>
                    <a:pt x="4215" y="2275"/>
                    <a:pt x="4239" y="2489"/>
                    <a:pt x="4120" y="2632"/>
                  </a:cubicBezTo>
                  <a:lnTo>
                    <a:pt x="2834" y="4109"/>
                  </a:lnTo>
                  <a:cubicBezTo>
                    <a:pt x="2770" y="4186"/>
                    <a:pt x="2670" y="4228"/>
                    <a:pt x="2570" y="4228"/>
                  </a:cubicBezTo>
                  <a:cubicBezTo>
                    <a:pt x="2485" y="4228"/>
                    <a:pt x="2400" y="4198"/>
                    <a:pt x="2334" y="4132"/>
                  </a:cubicBezTo>
                  <a:lnTo>
                    <a:pt x="1501" y="3299"/>
                  </a:lnTo>
                  <a:cubicBezTo>
                    <a:pt x="1358" y="3156"/>
                    <a:pt x="1358" y="2942"/>
                    <a:pt x="1501" y="2799"/>
                  </a:cubicBezTo>
                  <a:cubicBezTo>
                    <a:pt x="1572" y="2739"/>
                    <a:pt x="1661" y="2709"/>
                    <a:pt x="1748" y="2709"/>
                  </a:cubicBezTo>
                  <a:cubicBezTo>
                    <a:pt x="1834" y="2709"/>
                    <a:pt x="1917" y="2739"/>
                    <a:pt x="1977" y="2799"/>
                  </a:cubicBezTo>
                  <a:lnTo>
                    <a:pt x="2572" y="3394"/>
                  </a:lnTo>
                  <a:lnTo>
                    <a:pt x="3596" y="2180"/>
                  </a:lnTo>
                  <a:cubicBezTo>
                    <a:pt x="3661" y="2102"/>
                    <a:pt x="3753" y="2060"/>
                    <a:pt x="3847" y="2060"/>
                  </a:cubicBezTo>
                  <a:close/>
                  <a:moveTo>
                    <a:pt x="2644" y="1"/>
                  </a:moveTo>
                  <a:cubicBezTo>
                    <a:pt x="2554" y="1"/>
                    <a:pt x="2465" y="36"/>
                    <a:pt x="2406" y="108"/>
                  </a:cubicBezTo>
                  <a:cubicBezTo>
                    <a:pt x="2406" y="132"/>
                    <a:pt x="2025" y="536"/>
                    <a:pt x="1501" y="798"/>
                  </a:cubicBezTo>
                  <a:cubicBezTo>
                    <a:pt x="1048" y="1013"/>
                    <a:pt x="381" y="1084"/>
                    <a:pt x="381" y="1084"/>
                  </a:cubicBezTo>
                  <a:cubicBezTo>
                    <a:pt x="215" y="1108"/>
                    <a:pt x="96" y="1227"/>
                    <a:pt x="96" y="1370"/>
                  </a:cubicBezTo>
                  <a:cubicBezTo>
                    <a:pt x="96" y="1394"/>
                    <a:pt x="0" y="2203"/>
                    <a:pt x="238" y="3204"/>
                  </a:cubicBezTo>
                  <a:cubicBezTo>
                    <a:pt x="572" y="4537"/>
                    <a:pt x="1334" y="5585"/>
                    <a:pt x="2477" y="6252"/>
                  </a:cubicBezTo>
                  <a:cubicBezTo>
                    <a:pt x="2525" y="6276"/>
                    <a:pt x="2578" y="6288"/>
                    <a:pt x="2632" y="6288"/>
                  </a:cubicBezTo>
                  <a:cubicBezTo>
                    <a:pt x="2685" y="6288"/>
                    <a:pt x="2739" y="6276"/>
                    <a:pt x="2787" y="6252"/>
                  </a:cubicBezTo>
                  <a:cubicBezTo>
                    <a:pt x="3930" y="5585"/>
                    <a:pt x="4716" y="4537"/>
                    <a:pt x="5049" y="3204"/>
                  </a:cubicBezTo>
                  <a:cubicBezTo>
                    <a:pt x="5287" y="2203"/>
                    <a:pt x="5192" y="1394"/>
                    <a:pt x="5192" y="1370"/>
                  </a:cubicBezTo>
                  <a:cubicBezTo>
                    <a:pt x="5168" y="1227"/>
                    <a:pt x="5049" y="1108"/>
                    <a:pt x="4906" y="1084"/>
                  </a:cubicBezTo>
                  <a:cubicBezTo>
                    <a:pt x="4906" y="1084"/>
                    <a:pt x="4239" y="1013"/>
                    <a:pt x="3787" y="798"/>
                  </a:cubicBezTo>
                  <a:cubicBezTo>
                    <a:pt x="3263" y="536"/>
                    <a:pt x="2882" y="132"/>
                    <a:pt x="2882" y="108"/>
                  </a:cubicBezTo>
                  <a:cubicBezTo>
                    <a:pt x="2822" y="36"/>
                    <a:pt x="2733" y="1"/>
                    <a:pt x="26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70"/>
          <p:cNvGrpSpPr/>
          <p:nvPr/>
        </p:nvGrpSpPr>
        <p:grpSpPr>
          <a:xfrm>
            <a:off x="6856386" y="3407083"/>
            <a:ext cx="416502" cy="416501"/>
            <a:chOff x="6856386" y="3407083"/>
            <a:chExt cx="416502" cy="416501"/>
          </a:xfrm>
        </p:grpSpPr>
        <p:sp>
          <p:nvSpPr>
            <p:cNvPr id="4654" name="Google Shape;4654;p70"/>
            <p:cNvSpPr/>
            <p:nvPr/>
          </p:nvSpPr>
          <p:spPr>
            <a:xfrm>
              <a:off x="6910889" y="3738363"/>
              <a:ext cx="24748" cy="23889"/>
            </a:xfrm>
            <a:custGeom>
              <a:rect b="b" l="l" r="r" t="t"/>
              <a:pathLst>
                <a:path extrusionOk="0" h="668" w="692">
                  <a:moveTo>
                    <a:pt x="358" y="1"/>
                  </a:moveTo>
                  <a:cubicBezTo>
                    <a:pt x="167" y="1"/>
                    <a:pt x="0" y="144"/>
                    <a:pt x="0" y="334"/>
                  </a:cubicBezTo>
                  <a:cubicBezTo>
                    <a:pt x="0" y="525"/>
                    <a:pt x="167" y="668"/>
                    <a:pt x="358" y="668"/>
                  </a:cubicBezTo>
                  <a:cubicBezTo>
                    <a:pt x="548" y="668"/>
                    <a:pt x="691" y="525"/>
                    <a:pt x="691" y="334"/>
                  </a:cubicBezTo>
                  <a:cubicBezTo>
                    <a:pt x="691" y="144"/>
                    <a:pt x="548" y="1"/>
                    <a:pt x="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0"/>
            <p:cNvSpPr/>
            <p:nvPr/>
          </p:nvSpPr>
          <p:spPr>
            <a:xfrm>
              <a:off x="6910889" y="3590194"/>
              <a:ext cx="24748" cy="24712"/>
            </a:xfrm>
            <a:custGeom>
              <a:rect b="b" l="l" r="r" t="t"/>
              <a:pathLst>
                <a:path extrusionOk="0" h="691" w="692">
                  <a:moveTo>
                    <a:pt x="358" y="0"/>
                  </a:moveTo>
                  <a:cubicBezTo>
                    <a:pt x="167" y="0"/>
                    <a:pt x="0" y="143"/>
                    <a:pt x="0" y="333"/>
                  </a:cubicBezTo>
                  <a:cubicBezTo>
                    <a:pt x="0" y="524"/>
                    <a:pt x="167" y="691"/>
                    <a:pt x="358" y="691"/>
                  </a:cubicBezTo>
                  <a:cubicBezTo>
                    <a:pt x="548" y="691"/>
                    <a:pt x="691" y="524"/>
                    <a:pt x="691" y="333"/>
                  </a:cubicBezTo>
                  <a:cubicBezTo>
                    <a:pt x="691" y="143"/>
                    <a:pt x="548" y="0"/>
                    <a:pt x="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0"/>
            <p:cNvSpPr/>
            <p:nvPr/>
          </p:nvSpPr>
          <p:spPr>
            <a:xfrm>
              <a:off x="6995220" y="3664260"/>
              <a:ext cx="23854" cy="23889"/>
            </a:xfrm>
            <a:custGeom>
              <a:rect b="b" l="l" r="r" t="t"/>
              <a:pathLst>
                <a:path extrusionOk="0" h="668" w="667">
                  <a:moveTo>
                    <a:pt x="333" y="1"/>
                  </a:moveTo>
                  <a:cubicBezTo>
                    <a:pt x="143" y="1"/>
                    <a:pt x="0" y="144"/>
                    <a:pt x="0" y="334"/>
                  </a:cubicBezTo>
                  <a:cubicBezTo>
                    <a:pt x="0" y="525"/>
                    <a:pt x="143" y="668"/>
                    <a:pt x="333" y="668"/>
                  </a:cubicBezTo>
                  <a:cubicBezTo>
                    <a:pt x="524" y="668"/>
                    <a:pt x="667" y="525"/>
                    <a:pt x="667" y="334"/>
                  </a:cubicBezTo>
                  <a:cubicBezTo>
                    <a:pt x="667" y="144"/>
                    <a:pt x="524"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0"/>
            <p:cNvSpPr/>
            <p:nvPr/>
          </p:nvSpPr>
          <p:spPr>
            <a:xfrm>
              <a:off x="6935602" y="3614870"/>
              <a:ext cx="143086" cy="123524"/>
            </a:xfrm>
            <a:custGeom>
              <a:rect b="b" l="l" r="r" t="t"/>
              <a:pathLst>
                <a:path extrusionOk="0" h="3454" w="4001">
                  <a:moveTo>
                    <a:pt x="2000" y="691"/>
                  </a:moveTo>
                  <a:cubicBezTo>
                    <a:pt x="2572" y="691"/>
                    <a:pt x="3024" y="1144"/>
                    <a:pt x="3024" y="1715"/>
                  </a:cubicBezTo>
                  <a:cubicBezTo>
                    <a:pt x="3024" y="2287"/>
                    <a:pt x="2572" y="2739"/>
                    <a:pt x="2000" y="2739"/>
                  </a:cubicBezTo>
                  <a:cubicBezTo>
                    <a:pt x="1429" y="2739"/>
                    <a:pt x="976" y="2287"/>
                    <a:pt x="976" y="1715"/>
                  </a:cubicBezTo>
                  <a:cubicBezTo>
                    <a:pt x="976" y="1144"/>
                    <a:pt x="1429" y="691"/>
                    <a:pt x="2000" y="691"/>
                  </a:cubicBezTo>
                  <a:close/>
                  <a:moveTo>
                    <a:pt x="619" y="1"/>
                  </a:moveTo>
                  <a:cubicBezTo>
                    <a:pt x="524" y="286"/>
                    <a:pt x="286" y="525"/>
                    <a:pt x="0" y="620"/>
                  </a:cubicBezTo>
                  <a:lnTo>
                    <a:pt x="0" y="2811"/>
                  </a:lnTo>
                  <a:cubicBezTo>
                    <a:pt x="286" y="2930"/>
                    <a:pt x="524" y="3144"/>
                    <a:pt x="619" y="3454"/>
                  </a:cubicBezTo>
                  <a:lnTo>
                    <a:pt x="3382" y="3454"/>
                  </a:lnTo>
                  <a:cubicBezTo>
                    <a:pt x="3477" y="3144"/>
                    <a:pt x="3715" y="2930"/>
                    <a:pt x="4001" y="2811"/>
                  </a:cubicBezTo>
                  <a:lnTo>
                    <a:pt x="4001" y="620"/>
                  </a:lnTo>
                  <a:cubicBezTo>
                    <a:pt x="3715" y="501"/>
                    <a:pt x="3477" y="286"/>
                    <a:pt x="33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0"/>
            <p:cNvSpPr/>
            <p:nvPr/>
          </p:nvSpPr>
          <p:spPr>
            <a:xfrm>
              <a:off x="7078657" y="3738363"/>
              <a:ext cx="24748" cy="23889"/>
            </a:xfrm>
            <a:custGeom>
              <a:rect b="b" l="l" r="r" t="t"/>
              <a:pathLst>
                <a:path extrusionOk="0" h="668" w="692">
                  <a:moveTo>
                    <a:pt x="358" y="1"/>
                  </a:moveTo>
                  <a:cubicBezTo>
                    <a:pt x="168" y="1"/>
                    <a:pt x="1" y="144"/>
                    <a:pt x="1" y="334"/>
                  </a:cubicBezTo>
                  <a:cubicBezTo>
                    <a:pt x="1" y="525"/>
                    <a:pt x="168" y="668"/>
                    <a:pt x="358" y="668"/>
                  </a:cubicBezTo>
                  <a:cubicBezTo>
                    <a:pt x="549" y="668"/>
                    <a:pt x="691" y="525"/>
                    <a:pt x="691" y="334"/>
                  </a:cubicBezTo>
                  <a:cubicBezTo>
                    <a:pt x="691" y="144"/>
                    <a:pt x="549" y="1"/>
                    <a:pt x="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0"/>
            <p:cNvSpPr/>
            <p:nvPr/>
          </p:nvSpPr>
          <p:spPr>
            <a:xfrm>
              <a:off x="7078657" y="3590194"/>
              <a:ext cx="24748" cy="24712"/>
            </a:xfrm>
            <a:custGeom>
              <a:rect b="b" l="l" r="r" t="t"/>
              <a:pathLst>
                <a:path extrusionOk="0" h="691" w="692">
                  <a:moveTo>
                    <a:pt x="358" y="0"/>
                  </a:moveTo>
                  <a:cubicBezTo>
                    <a:pt x="168" y="0"/>
                    <a:pt x="1" y="143"/>
                    <a:pt x="1" y="333"/>
                  </a:cubicBezTo>
                  <a:cubicBezTo>
                    <a:pt x="1" y="524"/>
                    <a:pt x="168" y="691"/>
                    <a:pt x="358" y="691"/>
                  </a:cubicBezTo>
                  <a:cubicBezTo>
                    <a:pt x="549" y="691"/>
                    <a:pt x="691" y="524"/>
                    <a:pt x="691" y="333"/>
                  </a:cubicBezTo>
                  <a:cubicBezTo>
                    <a:pt x="691" y="143"/>
                    <a:pt x="549" y="0"/>
                    <a:pt x="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0"/>
            <p:cNvSpPr/>
            <p:nvPr/>
          </p:nvSpPr>
          <p:spPr>
            <a:xfrm>
              <a:off x="6856386" y="3407083"/>
              <a:ext cx="416490" cy="416490"/>
            </a:xfrm>
            <a:custGeom>
              <a:rect b="b" l="l" r="r" t="t"/>
              <a:pathLst>
                <a:path extrusionOk="0" h="11646" w="11646">
                  <a:moveTo>
                    <a:pt x="1382" y="1024"/>
                  </a:moveTo>
                  <a:cubicBezTo>
                    <a:pt x="1572" y="1024"/>
                    <a:pt x="1715" y="1167"/>
                    <a:pt x="1715" y="1357"/>
                  </a:cubicBezTo>
                  <a:cubicBezTo>
                    <a:pt x="1715" y="1548"/>
                    <a:pt x="1572" y="1715"/>
                    <a:pt x="1382" y="1715"/>
                  </a:cubicBezTo>
                  <a:cubicBezTo>
                    <a:pt x="1191" y="1715"/>
                    <a:pt x="1048" y="1548"/>
                    <a:pt x="1048" y="1357"/>
                  </a:cubicBezTo>
                  <a:cubicBezTo>
                    <a:pt x="1048" y="1167"/>
                    <a:pt x="1191" y="1024"/>
                    <a:pt x="1382" y="1024"/>
                  </a:cubicBezTo>
                  <a:close/>
                  <a:moveTo>
                    <a:pt x="2739" y="1024"/>
                  </a:moveTo>
                  <a:cubicBezTo>
                    <a:pt x="2929" y="1024"/>
                    <a:pt x="3096" y="1167"/>
                    <a:pt x="3096" y="1357"/>
                  </a:cubicBezTo>
                  <a:cubicBezTo>
                    <a:pt x="3096" y="1548"/>
                    <a:pt x="2929" y="1715"/>
                    <a:pt x="2739" y="1715"/>
                  </a:cubicBezTo>
                  <a:cubicBezTo>
                    <a:pt x="2548" y="1715"/>
                    <a:pt x="2406" y="1548"/>
                    <a:pt x="2406" y="1357"/>
                  </a:cubicBezTo>
                  <a:cubicBezTo>
                    <a:pt x="2406" y="1167"/>
                    <a:pt x="2548" y="1024"/>
                    <a:pt x="2739" y="1024"/>
                  </a:cubicBezTo>
                  <a:close/>
                  <a:moveTo>
                    <a:pt x="4120" y="1024"/>
                  </a:moveTo>
                  <a:cubicBezTo>
                    <a:pt x="4311" y="1024"/>
                    <a:pt x="4454" y="1167"/>
                    <a:pt x="4454" y="1357"/>
                  </a:cubicBezTo>
                  <a:cubicBezTo>
                    <a:pt x="4454" y="1548"/>
                    <a:pt x="4311" y="1715"/>
                    <a:pt x="4120" y="1715"/>
                  </a:cubicBezTo>
                  <a:cubicBezTo>
                    <a:pt x="3930" y="1715"/>
                    <a:pt x="3763" y="1548"/>
                    <a:pt x="3763" y="1357"/>
                  </a:cubicBezTo>
                  <a:cubicBezTo>
                    <a:pt x="3763" y="1167"/>
                    <a:pt x="3930" y="1024"/>
                    <a:pt x="4120" y="1024"/>
                  </a:cubicBezTo>
                  <a:close/>
                  <a:moveTo>
                    <a:pt x="334" y="0"/>
                  </a:moveTo>
                  <a:cubicBezTo>
                    <a:pt x="143" y="0"/>
                    <a:pt x="0" y="143"/>
                    <a:pt x="0" y="333"/>
                  </a:cubicBezTo>
                  <a:lnTo>
                    <a:pt x="0" y="2739"/>
                  </a:lnTo>
                  <a:lnTo>
                    <a:pt x="4668" y="2739"/>
                  </a:lnTo>
                  <a:cubicBezTo>
                    <a:pt x="4906" y="2739"/>
                    <a:pt x="5120" y="2643"/>
                    <a:pt x="5287" y="2501"/>
                  </a:cubicBezTo>
                  <a:lnTo>
                    <a:pt x="5740" y="2167"/>
                  </a:lnTo>
                  <a:cubicBezTo>
                    <a:pt x="6002" y="1929"/>
                    <a:pt x="6359" y="1810"/>
                    <a:pt x="6692" y="1810"/>
                  </a:cubicBezTo>
                  <a:lnTo>
                    <a:pt x="11646" y="1810"/>
                  </a:lnTo>
                  <a:lnTo>
                    <a:pt x="11646" y="333"/>
                  </a:lnTo>
                  <a:cubicBezTo>
                    <a:pt x="11646" y="143"/>
                    <a:pt x="11503" y="0"/>
                    <a:pt x="11312" y="0"/>
                  </a:cubicBezTo>
                  <a:close/>
                  <a:moveTo>
                    <a:pt x="6573" y="4429"/>
                  </a:moveTo>
                  <a:cubicBezTo>
                    <a:pt x="7121" y="4429"/>
                    <a:pt x="7597" y="4906"/>
                    <a:pt x="7597" y="5453"/>
                  </a:cubicBezTo>
                  <a:cubicBezTo>
                    <a:pt x="7597" y="5906"/>
                    <a:pt x="7311" y="6287"/>
                    <a:pt x="6906" y="6430"/>
                  </a:cubicBezTo>
                  <a:lnTo>
                    <a:pt x="6906" y="8621"/>
                  </a:lnTo>
                  <a:cubicBezTo>
                    <a:pt x="7311" y="8764"/>
                    <a:pt x="7597" y="9145"/>
                    <a:pt x="7597" y="9597"/>
                  </a:cubicBezTo>
                  <a:cubicBezTo>
                    <a:pt x="7597" y="10169"/>
                    <a:pt x="7121" y="10621"/>
                    <a:pt x="6573" y="10621"/>
                  </a:cubicBezTo>
                  <a:cubicBezTo>
                    <a:pt x="6121" y="10621"/>
                    <a:pt x="5740" y="10335"/>
                    <a:pt x="5597" y="9931"/>
                  </a:cubicBezTo>
                  <a:lnTo>
                    <a:pt x="2834" y="9931"/>
                  </a:lnTo>
                  <a:cubicBezTo>
                    <a:pt x="2691" y="10335"/>
                    <a:pt x="2310" y="10621"/>
                    <a:pt x="1882" y="10621"/>
                  </a:cubicBezTo>
                  <a:cubicBezTo>
                    <a:pt x="1310" y="10621"/>
                    <a:pt x="858" y="10169"/>
                    <a:pt x="858" y="9597"/>
                  </a:cubicBezTo>
                  <a:cubicBezTo>
                    <a:pt x="858" y="9145"/>
                    <a:pt x="1143" y="8764"/>
                    <a:pt x="1524" y="8621"/>
                  </a:cubicBezTo>
                  <a:lnTo>
                    <a:pt x="1524" y="6430"/>
                  </a:lnTo>
                  <a:cubicBezTo>
                    <a:pt x="1143" y="6287"/>
                    <a:pt x="858" y="5906"/>
                    <a:pt x="858" y="5453"/>
                  </a:cubicBezTo>
                  <a:cubicBezTo>
                    <a:pt x="858" y="4906"/>
                    <a:pt x="1310" y="4429"/>
                    <a:pt x="1882" y="4429"/>
                  </a:cubicBezTo>
                  <a:cubicBezTo>
                    <a:pt x="2310" y="4429"/>
                    <a:pt x="2691" y="4715"/>
                    <a:pt x="2834" y="5120"/>
                  </a:cubicBezTo>
                  <a:lnTo>
                    <a:pt x="5597" y="5120"/>
                  </a:lnTo>
                  <a:cubicBezTo>
                    <a:pt x="5740" y="4715"/>
                    <a:pt x="6121" y="4429"/>
                    <a:pt x="6573" y="4429"/>
                  </a:cubicBezTo>
                  <a:close/>
                  <a:moveTo>
                    <a:pt x="6692" y="2501"/>
                  </a:moveTo>
                  <a:cubicBezTo>
                    <a:pt x="6502" y="2501"/>
                    <a:pt x="6311" y="2572"/>
                    <a:pt x="6168" y="2691"/>
                  </a:cubicBezTo>
                  <a:lnTo>
                    <a:pt x="5716" y="3048"/>
                  </a:lnTo>
                  <a:cubicBezTo>
                    <a:pt x="5430" y="3286"/>
                    <a:pt x="5049" y="3405"/>
                    <a:pt x="4668" y="3405"/>
                  </a:cubicBezTo>
                  <a:lnTo>
                    <a:pt x="0" y="3405"/>
                  </a:lnTo>
                  <a:lnTo>
                    <a:pt x="0" y="11312"/>
                  </a:lnTo>
                  <a:cubicBezTo>
                    <a:pt x="0" y="11502"/>
                    <a:pt x="143" y="11645"/>
                    <a:pt x="334" y="11645"/>
                  </a:cubicBezTo>
                  <a:lnTo>
                    <a:pt x="8431" y="11645"/>
                  </a:lnTo>
                  <a:lnTo>
                    <a:pt x="8431" y="8788"/>
                  </a:lnTo>
                  <a:cubicBezTo>
                    <a:pt x="8431" y="8597"/>
                    <a:pt x="8597" y="8430"/>
                    <a:pt x="8788" y="8430"/>
                  </a:cubicBezTo>
                  <a:lnTo>
                    <a:pt x="11646" y="8430"/>
                  </a:lnTo>
                  <a:lnTo>
                    <a:pt x="11646" y="250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0"/>
            <p:cNvSpPr/>
            <p:nvPr/>
          </p:nvSpPr>
          <p:spPr>
            <a:xfrm>
              <a:off x="7182587" y="3733248"/>
              <a:ext cx="90300" cy="90336"/>
            </a:xfrm>
            <a:custGeom>
              <a:rect b="b" l="l" r="r" t="t"/>
              <a:pathLst>
                <a:path extrusionOk="0" h="2526" w="2525">
                  <a:moveTo>
                    <a:pt x="0" y="1"/>
                  </a:moveTo>
                  <a:lnTo>
                    <a:pt x="0" y="2525"/>
                  </a:lnTo>
                  <a:cubicBezTo>
                    <a:pt x="95" y="2525"/>
                    <a:pt x="191" y="2478"/>
                    <a:pt x="238" y="2430"/>
                  </a:cubicBezTo>
                  <a:lnTo>
                    <a:pt x="2429" y="239"/>
                  </a:lnTo>
                  <a:cubicBezTo>
                    <a:pt x="2501" y="168"/>
                    <a:pt x="2525" y="96"/>
                    <a:pt x="2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2" name="Google Shape;4662;p70"/>
          <p:cNvGrpSpPr/>
          <p:nvPr/>
        </p:nvGrpSpPr>
        <p:grpSpPr>
          <a:xfrm>
            <a:off x="6142648" y="3419851"/>
            <a:ext cx="417348" cy="390929"/>
            <a:chOff x="6142648" y="3419851"/>
            <a:chExt cx="417348" cy="390929"/>
          </a:xfrm>
        </p:grpSpPr>
        <p:sp>
          <p:nvSpPr>
            <p:cNvPr id="4663" name="Google Shape;4663;p70"/>
            <p:cNvSpPr/>
            <p:nvPr/>
          </p:nvSpPr>
          <p:spPr>
            <a:xfrm>
              <a:off x="6215892" y="3595272"/>
              <a:ext cx="24748" cy="23889"/>
            </a:xfrm>
            <a:custGeom>
              <a:rect b="b" l="l" r="r" t="t"/>
              <a:pathLst>
                <a:path extrusionOk="0" h="668" w="692">
                  <a:moveTo>
                    <a:pt x="358" y="1"/>
                  </a:moveTo>
                  <a:cubicBezTo>
                    <a:pt x="167" y="1"/>
                    <a:pt x="1" y="144"/>
                    <a:pt x="1" y="334"/>
                  </a:cubicBezTo>
                  <a:cubicBezTo>
                    <a:pt x="1" y="525"/>
                    <a:pt x="167" y="668"/>
                    <a:pt x="358" y="668"/>
                  </a:cubicBezTo>
                  <a:cubicBezTo>
                    <a:pt x="549" y="668"/>
                    <a:pt x="691" y="525"/>
                    <a:pt x="691" y="334"/>
                  </a:cubicBezTo>
                  <a:cubicBezTo>
                    <a:pt x="691" y="144"/>
                    <a:pt x="549" y="1"/>
                    <a:pt x="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0"/>
            <p:cNvSpPr/>
            <p:nvPr/>
          </p:nvSpPr>
          <p:spPr>
            <a:xfrm>
              <a:off x="6215892" y="3481150"/>
              <a:ext cx="24748" cy="24748"/>
            </a:xfrm>
            <a:custGeom>
              <a:rect b="b" l="l" r="r" t="t"/>
              <a:pathLst>
                <a:path extrusionOk="0" h="692" w="692">
                  <a:moveTo>
                    <a:pt x="358" y="1"/>
                  </a:moveTo>
                  <a:cubicBezTo>
                    <a:pt x="167" y="1"/>
                    <a:pt x="1" y="144"/>
                    <a:pt x="1" y="334"/>
                  </a:cubicBezTo>
                  <a:cubicBezTo>
                    <a:pt x="1" y="525"/>
                    <a:pt x="167" y="691"/>
                    <a:pt x="358" y="691"/>
                  </a:cubicBezTo>
                  <a:cubicBezTo>
                    <a:pt x="549" y="691"/>
                    <a:pt x="691" y="525"/>
                    <a:pt x="691" y="334"/>
                  </a:cubicBezTo>
                  <a:cubicBezTo>
                    <a:pt x="691" y="144"/>
                    <a:pt x="549" y="1"/>
                    <a:pt x="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0"/>
            <p:cNvSpPr/>
            <p:nvPr/>
          </p:nvSpPr>
          <p:spPr>
            <a:xfrm>
              <a:off x="6339385" y="3538229"/>
              <a:ext cx="23889" cy="23889"/>
            </a:xfrm>
            <a:custGeom>
              <a:rect b="b" l="l" r="r" t="t"/>
              <a:pathLst>
                <a:path extrusionOk="0" h="668" w="668">
                  <a:moveTo>
                    <a:pt x="334" y="0"/>
                  </a:moveTo>
                  <a:cubicBezTo>
                    <a:pt x="144" y="0"/>
                    <a:pt x="1" y="143"/>
                    <a:pt x="1" y="334"/>
                  </a:cubicBezTo>
                  <a:cubicBezTo>
                    <a:pt x="1" y="524"/>
                    <a:pt x="144" y="667"/>
                    <a:pt x="334" y="667"/>
                  </a:cubicBezTo>
                  <a:cubicBezTo>
                    <a:pt x="525" y="667"/>
                    <a:pt x="668" y="524"/>
                    <a:pt x="668" y="334"/>
                  </a:cubicBezTo>
                  <a:cubicBezTo>
                    <a:pt x="668" y="143"/>
                    <a:pt x="525"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0"/>
            <p:cNvSpPr/>
            <p:nvPr/>
          </p:nvSpPr>
          <p:spPr>
            <a:xfrm>
              <a:off x="6462054" y="3595272"/>
              <a:ext cx="24712" cy="23889"/>
            </a:xfrm>
            <a:custGeom>
              <a:rect b="b" l="l" r="r" t="t"/>
              <a:pathLst>
                <a:path extrusionOk="0" h="668" w="691">
                  <a:moveTo>
                    <a:pt x="334" y="1"/>
                  </a:moveTo>
                  <a:cubicBezTo>
                    <a:pt x="143" y="1"/>
                    <a:pt x="0" y="144"/>
                    <a:pt x="0" y="334"/>
                  </a:cubicBezTo>
                  <a:cubicBezTo>
                    <a:pt x="0" y="525"/>
                    <a:pt x="143" y="668"/>
                    <a:pt x="334" y="668"/>
                  </a:cubicBezTo>
                  <a:cubicBezTo>
                    <a:pt x="524" y="668"/>
                    <a:pt x="691" y="525"/>
                    <a:pt x="691" y="334"/>
                  </a:cubicBezTo>
                  <a:cubicBezTo>
                    <a:pt x="691" y="144"/>
                    <a:pt x="524"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0"/>
            <p:cNvSpPr/>
            <p:nvPr/>
          </p:nvSpPr>
          <p:spPr>
            <a:xfrm>
              <a:off x="6462054" y="3481150"/>
              <a:ext cx="24712" cy="24748"/>
            </a:xfrm>
            <a:custGeom>
              <a:rect b="b" l="l" r="r" t="t"/>
              <a:pathLst>
                <a:path extrusionOk="0" h="692" w="691">
                  <a:moveTo>
                    <a:pt x="334" y="1"/>
                  </a:moveTo>
                  <a:cubicBezTo>
                    <a:pt x="143" y="1"/>
                    <a:pt x="0" y="144"/>
                    <a:pt x="0" y="334"/>
                  </a:cubicBezTo>
                  <a:cubicBezTo>
                    <a:pt x="0" y="525"/>
                    <a:pt x="143" y="691"/>
                    <a:pt x="334" y="691"/>
                  </a:cubicBezTo>
                  <a:cubicBezTo>
                    <a:pt x="524" y="691"/>
                    <a:pt x="691" y="525"/>
                    <a:pt x="691" y="334"/>
                  </a:cubicBezTo>
                  <a:cubicBezTo>
                    <a:pt x="691" y="144"/>
                    <a:pt x="524"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0"/>
            <p:cNvSpPr/>
            <p:nvPr/>
          </p:nvSpPr>
          <p:spPr>
            <a:xfrm>
              <a:off x="6142648" y="3419851"/>
              <a:ext cx="417348" cy="260637"/>
            </a:xfrm>
            <a:custGeom>
              <a:rect b="b" l="l" r="r" t="t"/>
              <a:pathLst>
                <a:path extrusionOk="0" h="7288" w="11670">
                  <a:moveTo>
                    <a:pt x="9265" y="1024"/>
                  </a:moveTo>
                  <a:cubicBezTo>
                    <a:pt x="9836" y="1024"/>
                    <a:pt x="10289" y="1501"/>
                    <a:pt x="10289" y="2048"/>
                  </a:cubicBezTo>
                  <a:cubicBezTo>
                    <a:pt x="10289" y="2620"/>
                    <a:pt x="9836" y="3072"/>
                    <a:pt x="9265" y="3072"/>
                  </a:cubicBezTo>
                  <a:cubicBezTo>
                    <a:pt x="8979" y="3072"/>
                    <a:pt x="8741" y="2953"/>
                    <a:pt x="8550" y="2786"/>
                  </a:cubicBezTo>
                  <a:lnTo>
                    <a:pt x="6859" y="3596"/>
                  </a:lnTo>
                  <a:cubicBezTo>
                    <a:pt x="6859" y="3620"/>
                    <a:pt x="6859" y="3668"/>
                    <a:pt x="6859" y="3715"/>
                  </a:cubicBezTo>
                  <a:lnTo>
                    <a:pt x="8550" y="4525"/>
                  </a:lnTo>
                  <a:cubicBezTo>
                    <a:pt x="8741" y="4334"/>
                    <a:pt x="8979" y="4215"/>
                    <a:pt x="9265" y="4215"/>
                  </a:cubicBezTo>
                  <a:cubicBezTo>
                    <a:pt x="9836" y="4215"/>
                    <a:pt x="10289" y="4668"/>
                    <a:pt x="10289" y="5239"/>
                  </a:cubicBezTo>
                  <a:cubicBezTo>
                    <a:pt x="10289" y="5811"/>
                    <a:pt x="9836" y="6263"/>
                    <a:pt x="9265" y="6263"/>
                  </a:cubicBezTo>
                  <a:cubicBezTo>
                    <a:pt x="8717" y="6263"/>
                    <a:pt x="8241" y="5811"/>
                    <a:pt x="8241" y="5239"/>
                  </a:cubicBezTo>
                  <a:cubicBezTo>
                    <a:pt x="8241" y="5192"/>
                    <a:pt x="8241" y="5168"/>
                    <a:pt x="8241" y="5120"/>
                  </a:cubicBezTo>
                  <a:lnTo>
                    <a:pt x="6597" y="4334"/>
                  </a:lnTo>
                  <a:cubicBezTo>
                    <a:pt x="6407" y="4549"/>
                    <a:pt x="6145" y="4668"/>
                    <a:pt x="5835" y="4668"/>
                  </a:cubicBezTo>
                  <a:cubicBezTo>
                    <a:pt x="5526" y="4668"/>
                    <a:pt x="5264" y="4549"/>
                    <a:pt x="5073" y="4334"/>
                  </a:cubicBezTo>
                  <a:lnTo>
                    <a:pt x="3430" y="5120"/>
                  </a:lnTo>
                  <a:cubicBezTo>
                    <a:pt x="3430" y="5168"/>
                    <a:pt x="3430" y="5192"/>
                    <a:pt x="3430" y="5239"/>
                  </a:cubicBezTo>
                  <a:cubicBezTo>
                    <a:pt x="3430" y="5811"/>
                    <a:pt x="2954" y="6263"/>
                    <a:pt x="2406" y="6263"/>
                  </a:cubicBezTo>
                  <a:cubicBezTo>
                    <a:pt x="1834" y="6263"/>
                    <a:pt x="1382" y="5811"/>
                    <a:pt x="1382" y="5239"/>
                  </a:cubicBezTo>
                  <a:cubicBezTo>
                    <a:pt x="1382" y="4668"/>
                    <a:pt x="1834" y="4215"/>
                    <a:pt x="2406" y="4215"/>
                  </a:cubicBezTo>
                  <a:cubicBezTo>
                    <a:pt x="2692" y="4215"/>
                    <a:pt x="2930" y="4334"/>
                    <a:pt x="3120" y="4525"/>
                  </a:cubicBezTo>
                  <a:lnTo>
                    <a:pt x="4811" y="3715"/>
                  </a:lnTo>
                  <a:cubicBezTo>
                    <a:pt x="4811" y="3668"/>
                    <a:pt x="4811" y="3620"/>
                    <a:pt x="4811" y="3596"/>
                  </a:cubicBezTo>
                  <a:lnTo>
                    <a:pt x="3120" y="2786"/>
                  </a:lnTo>
                  <a:cubicBezTo>
                    <a:pt x="2930" y="2953"/>
                    <a:pt x="2692" y="3072"/>
                    <a:pt x="2406" y="3072"/>
                  </a:cubicBezTo>
                  <a:cubicBezTo>
                    <a:pt x="1834" y="3072"/>
                    <a:pt x="1382" y="2620"/>
                    <a:pt x="1382" y="2048"/>
                  </a:cubicBezTo>
                  <a:cubicBezTo>
                    <a:pt x="1382" y="1501"/>
                    <a:pt x="1834" y="1024"/>
                    <a:pt x="2406" y="1024"/>
                  </a:cubicBezTo>
                  <a:cubicBezTo>
                    <a:pt x="2954" y="1024"/>
                    <a:pt x="3430" y="1501"/>
                    <a:pt x="3430" y="2048"/>
                  </a:cubicBezTo>
                  <a:cubicBezTo>
                    <a:pt x="3430" y="2096"/>
                    <a:pt x="3430" y="2120"/>
                    <a:pt x="3430" y="2167"/>
                  </a:cubicBezTo>
                  <a:lnTo>
                    <a:pt x="5073" y="2953"/>
                  </a:lnTo>
                  <a:cubicBezTo>
                    <a:pt x="5264" y="2763"/>
                    <a:pt x="5526" y="2620"/>
                    <a:pt x="5835" y="2620"/>
                  </a:cubicBezTo>
                  <a:cubicBezTo>
                    <a:pt x="6145" y="2620"/>
                    <a:pt x="6407" y="2763"/>
                    <a:pt x="6597" y="2953"/>
                  </a:cubicBezTo>
                  <a:lnTo>
                    <a:pt x="8241" y="2167"/>
                  </a:lnTo>
                  <a:cubicBezTo>
                    <a:pt x="8241" y="2120"/>
                    <a:pt x="8241" y="2096"/>
                    <a:pt x="8241" y="2048"/>
                  </a:cubicBezTo>
                  <a:cubicBezTo>
                    <a:pt x="8241" y="1501"/>
                    <a:pt x="8717" y="1024"/>
                    <a:pt x="9265" y="1024"/>
                  </a:cubicBezTo>
                  <a:close/>
                  <a:moveTo>
                    <a:pt x="358" y="0"/>
                  </a:moveTo>
                  <a:cubicBezTo>
                    <a:pt x="167" y="0"/>
                    <a:pt x="1" y="143"/>
                    <a:pt x="1" y="334"/>
                  </a:cubicBezTo>
                  <a:lnTo>
                    <a:pt x="1" y="7287"/>
                  </a:lnTo>
                  <a:lnTo>
                    <a:pt x="11670" y="7287"/>
                  </a:lnTo>
                  <a:lnTo>
                    <a:pt x="11670" y="334"/>
                  </a:lnTo>
                  <a:cubicBezTo>
                    <a:pt x="11670" y="143"/>
                    <a:pt x="11503" y="0"/>
                    <a:pt x="113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0"/>
            <p:cNvSpPr/>
            <p:nvPr/>
          </p:nvSpPr>
          <p:spPr>
            <a:xfrm>
              <a:off x="6142648" y="3705174"/>
              <a:ext cx="416526" cy="105607"/>
            </a:xfrm>
            <a:custGeom>
              <a:rect b="b" l="l" r="r" t="t"/>
              <a:pathLst>
                <a:path extrusionOk="0" h="2953" w="11647">
                  <a:moveTo>
                    <a:pt x="1" y="0"/>
                  </a:moveTo>
                  <a:lnTo>
                    <a:pt x="1" y="1024"/>
                  </a:lnTo>
                  <a:cubicBezTo>
                    <a:pt x="1" y="1215"/>
                    <a:pt x="167" y="1357"/>
                    <a:pt x="358" y="1357"/>
                  </a:cubicBezTo>
                  <a:lnTo>
                    <a:pt x="4811" y="1357"/>
                  </a:lnTo>
                  <a:lnTo>
                    <a:pt x="4811" y="2286"/>
                  </a:lnTo>
                  <a:lnTo>
                    <a:pt x="3525" y="2286"/>
                  </a:lnTo>
                  <a:cubicBezTo>
                    <a:pt x="3335" y="2286"/>
                    <a:pt x="3192" y="2429"/>
                    <a:pt x="3192" y="2620"/>
                  </a:cubicBezTo>
                  <a:cubicBezTo>
                    <a:pt x="3192" y="2810"/>
                    <a:pt x="3335" y="2953"/>
                    <a:pt x="3525" y="2953"/>
                  </a:cubicBezTo>
                  <a:lnTo>
                    <a:pt x="8145" y="2953"/>
                  </a:lnTo>
                  <a:cubicBezTo>
                    <a:pt x="8336" y="2953"/>
                    <a:pt x="8479" y="2810"/>
                    <a:pt x="8479" y="2620"/>
                  </a:cubicBezTo>
                  <a:cubicBezTo>
                    <a:pt x="8479" y="2429"/>
                    <a:pt x="8336" y="2286"/>
                    <a:pt x="8145" y="2286"/>
                  </a:cubicBezTo>
                  <a:lnTo>
                    <a:pt x="6859" y="2286"/>
                  </a:lnTo>
                  <a:lnTo>
                    <a:pt x="6859" y="1357"/>
                  </a:lnTo>
                  <a:lnTo>
                    <a:pt x="11313" y="1357"/>
                  </a:lnTo>
                  <a:cubicBezTo>
                    <a:pt x="11503" y="1357"/>
                    <a:pt x="11646" y="1215"/>
                    <a:pt x="11646" y="1024"/>
                  </a:cubicBezTo>
                  <a:lnTo>
                    <a:pt x="116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70"/>
          <p:cNvGrpSpPr/>
          <p:nvPr/>
        </p:nvGrpSpPr>
        <p:grpSpPr>
          <a:xfrm>
            <a:off x="5440856" y="3407083"/>
            <a:ext cx="416490" cy="416494"/>
            <a:chOff x="5440856" y="3407083"/>
            <a:chExt cx="416490" cy="416494"/>
          </a:xfrm>
        </p:grpSpPr>
        <p:sp>
          <p:nvSpPr>
            <p:cNvPr id="4671" name="Google Shape;4671;p70"/>
            <p:cNvSpPr/>
            <p:nvPr/>
          </p:nvSpPr>
          <p:spPr>
            <a:xfrm>
              <a:off x="5581408" y="3516091"/>
              <a:ext cx="145661" cy="40912"/>
            </a:xfrm>
            <a:custGeom>
              <a:rect b="b" l="l" r="r" t="t"/>
              <a:pathLst>
                <a:path extrusionOk="0" h="1144" w="4073">
                  <a:moveTo>
                    <a:pt x="452" y="0"/>
                  </a:moveTo>
                  <a:cubicBezTo>
                    <a:pt x="286" y="0"/>
                    <a:pt x="143" y="48"/>
                    <a:pt x="0" y="95"/>
                  </a:cubicBezTo>
                  <a:cubicBezTo>
                    <a:pt x="381" y="548"/>
                    <a:pt x="262" y="381"/>
                    <a:pt x="595" y="786"/>
                  </a:cubicBezTo>
                  <a:cubicBezTo>
                    <a:pt x="786" y="1024"/>
                    <a:pt x="1095" y="1143"/>
                    <a:pt x="1405" y="1143"/>
                  </a:cubicBezTo>
                  <a:lnTo>
                    <a:pt x="2691" y="1143"/>
                  </a:lnTo>
                  <a:cubicBezTo>
                    <a:pt x="3001" y="1143"/>
                    <a:pt x="3310" y="1024"/>
                    <a:pt x="3501" y="786"/>
                  </a:cubicBezTo>
                  <a:cubicBezTo>
                    <a:pt x="3834" y="405"/>
                    <a:pt x="3715" y="548"/>
                    <a:pt x="4072" y="119"/>
                  </a:cubicBezTo>
                  <a:cubicBezTo>
                    <a:pt x="3929" y="48"/>
                    <a:pt x="3763" y="0"/>
                    <a:pt x="35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0"/>
            <p:cNvSpPr/>
            <p:nvPr/>
          </p:nvSpPr>
          <p:spPr>
            <a:xfrm>
              <a:off x="5554978" y="3534831"/>
              <a:ext cx="196765" cy="288746"/>
            </a:xfrm>
            <a:custGeom>
              <a:rect b="b" l="l" r="r" t="t"/>
              <a:pathLst>
                <a:path extrusionOk="0" h="8074" w="5502">
                  <a:moveTo>
                    <a:pt x="2739" y="2215"/>
                  </a:moveTo>
                  <a:cubicBezTo>
                    <a:pt x="2930" y="2215"/>
                    <a:pt x="3097" y="2382"/>
                    <a:pt x="3097" y="2548"/>
                  </a:cubicBezTo>
                  <a:lnTo>
                    <a:pt x="3097" y="4120"/>
                  </a:lnTo>
                  <a:lnTo>
                    <a:pt x="3454" y="3763"/>
                  </a:lnTo>
                  <a:cubicBezTo>
                    <a:pt x="3525" y="3691"/>
                    <a:pt x="3615" y="3656"/>
                    <a:pt x="3704" y="3656"/>
                  </a:cubicBezTo>
                  <a:cubicBezTo>
                    <a:pt x="3793" y="3656"/>
                    <a:pt x="3883" y="3691"/>
                    <a:pt x="3954" y="3763"/>
                  </a:cubicBezTo>
                  <a:cubicBezTo>
                    <a:pt x="4073" y="3882"/>
                    <a:pt x="4073" y="4096"/>
                    <a:pt x="3954" y="4239"/>
                  </a:cubicBezTo>
                  <a:lnTo>
                    <a:pt x="3001" y="5192"/>
                  </a:lnTo>
                  <a:cubicBezTo>
                    <a:pt x="2930" y="5251"/>
                    <a:pt x="2841" y="5281"/>
                    <a:pt x="2751" y="5281"/>
                  </a:cubicBezTo>
                  <a:cubicBezTo>
                    <a:pt x="2662" y="5281"/>
                    <a:pt x="2573" y="5251"/>
                    <a:pt x="2501" y="5192"/>
                  </a:cubicBezTo>
                  <a:lnTo>
                    <a:pt x="1549" y="4239"/>
                  </a:lnTo>
                  <a:cubicBezTo>
                    <a:pt x="1430" y="4096"/>
                    <a:pt x="1430" y="3882"/>
                    <a:pt x="1549" y="3763"/>
                  </a:cubicBezTo>
                  <a:cubicBezTo>
                    <a:pt x="1620" y="3691"/>
                    <a:pt x="1709" y="3656"/>
                    <a:pt x="1799" y="3656"/>
                  </a:cubicBezTo>
                  <a:cubicBezTo>
                    <a:pt x="1888" y="3656"/>
                    <a:pt x="1977" y="3691"/>
                    <a:pt x="2049" y="3763"/>
                  </a:cubicBezTo>
                  <a:lnTo>
                    <a:pt x="2406" y="4120"/>
                  </a:lnTo>
                  <a:lnTo>
                    <a:pt x="2406" y="2548"/>
                  </a:lnTo>
                  <a:cubicBezTo>
                    <a:pt x="2406" y="2382"/>
                    <a:pt x="2573" y="2215"/>
                    <a:pt x="2739" y="2215"/>
                  </a:cubicBezTo>
                  <a:close/>
                  <a:moveTo>
                    <a:pt x="3906" y="6025"/>
                  </a:moveTo>
                  <a:cubicBezTo>
                    <a:pt x="4097" y="6025"/>
                    <a:pt x="4240" y="6168"/>
                    <a:pt x="4240" y="6359"/>
                  </a:cubicBezTo>
                  <a:cubicBezTo>
                    <a:pt x="4240" y="6549"/>
                    <a:pt x="4097" y="6716"/>
                    <a:pt x="3906" y="6716"/>
                  </a:cubicBezTo>
                  <a:lnTo>
                    <a:pt x="1596" y="6716"/>
                  </a:lnTo>
                  <a:cubicBezTo>
                    <a:pt x="1406" y="6716"/>
                    <a:pt x="1263" y="6549"/>
                    <a:pt x="1263" y="6359"/>
                  </a:cubicBezTo>
                  <a:cubicBezTo>
                    <a:pt x="1263" y="6168"/>
                    <a:pt x="1406" y="6025"/>
                    <a:pt x="1596" y="6025"/>
                  </a:cubicBezTo>
                  <a:close/>
                  <a:moveTo>
                    <a:pt x="215" y="0"/>
                  </a:moveTo>
                  <a:cubicBezTo>
                    <a:pt x="96" y="191"/>
                    <a:pt x="1" y="405"/>
                    <a:pt x="1" y="667"/>
                  </a:cubicBezTo>
                  <a:lnTo>
                    <a:pt x="1" y="6621"/>
                  </a:lnTo>
                  <a:cubicBezTo>
                    <a:pt x="1" y="7430"/>
                    <a:pt x="668" y="8073"/>
                    <a:pt x="1477" y="8073"/>
                  </a:cubicBezTo>
                  <a:lnTo>
                    <a:pt x="4025" y="8073"/>
                  </a:lnTo>
                  <a:cubicBezTo>
                    <a:pt x="4835" y="8073"/>
                    <a:pt x="5502" y="7430"/>
                    <a:pt x="5502" y="6621"/>
                  </a:cubicBezTo>
                  <a:lnTo>
                    <a:pt x="5502" y="667"/>
                  </a:lnTo>
                  <a:cubicBezTo>
                    <a:pt x="5502" y="429"/>
                    <a:pt x="5430" y="238"/>
                    <a:pt x="5311" y="48"/>
                  </a:cubicBezTo>
                  <a:cubicBezTo>
                    <a:pt x="5002" y="429"/>
                    <a:pt x="5121" y="262"/>
                    <a:pt x="4764" y="691"/>
                  </a:cubicBezTo>
                  <a:cubicBezTo>
                    <a:pt x="4430" y="1096"/>
                    <a:pt x="3930" y="1310"/>
                    <a:pt x="3430" y="1310"/>
                  </a:cubicBezTo>
                  <a:lnTo>
                    <a:pt x="2144" y="1310"/>
                  </a:lnTo>
                  <a:cubicBezTo>
                    <a:pt x="1596" y="1310"/>
                    <a:pt x="1072" y="1024"/>
                    <a:pt x="810" y="691"/>
                  </a:cubicBezTo>
                  <a:cubicBezTo>
                    <a:pt x="429" y="262"/>
                    <a:pt x="572" y="429"/>
                    <a:pt x="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0"/>
            <p:cNvSpPr/>
            <p:nvPr/>
          </p:nvSpPr>
          <p:spPr>
            <a:xfrm>
              <a:off x="5440856" y="3407083"/>
              <a:ext cx="416490" cy="241898"/>
            </a:xfrm>
            <a:custGeom>
              <a:rect b="b" l="l" r="r" t="t"/>
              <a:pathLst>
                <a:path extrusionOk="0" h="6764" w="11646">
                  <a:moveTo>
                    <a:pt x="5811" y="0"/>
                  </a:moveTo>
                  <a:cubicBezTo>
                    <a:pt x="5526" y="0"/>
                    <a:pt x="5240" y="48"/>
                    <a:pt x="4954" y="143"/>
                  </a:cubicBezTo>
                  <a:cubicBezTo>
                    <a:pt x="4359" y="381"/>
                    <a:pt x="3859" y="857"/>
                    <a:pt x="3597" y="1453"/>
                  </a:cubicBezTo>
                  <a:cubicBezTo>
                    <a:pt x="3382" y="1357"/>
                    <a:pt x="3144" y="1286"/>
                    <a:pt x="2906" y="1286"/>
                  </a:cubicBezTo>
                  <a:cubicBezTo>
                    <a:pt x="2477" y="1286"/>
                    <a:pt x="2120" y="1453"/>
                    <a:pt x="1834" y="1691"/>
                  </a:cubicBezTo>
                  <a:cubicBezTo>
                    <a:pt x="1691" y="1810"/>
                    <a:pt x="1572" y="1977"/>
                    <a:pt x="1477" y="2143"/>
                  </a:cubicBezTo>
                  <a:cubicBezTo>
                    <a:pt x="1334" y="2405"/>
                    <a:pt x="1263" y="2691"/>
                    <a:pt x="1287" y="3024"/>
                  </a:cubicBezTo>
                  <a:cubicBezTo>
                    <a:pt x="596" y="3263"/>
                    <a:pt x="96" y="3858"/>
                    <a:pt x="1" y="4620"/>
                  </a:cubicBezTo>
                  <a:cubicBezTo>
                    <a:pt x="1" y="4691"/>
                    <a:pt x="1" y="4763"/>
                    <a:pt x="1" y="4834"/>
                  </a:cubicBezTo>
                  <a:cubicBezTo>
                    <a:pt x="1" y="5906"/>
                    <a:pt x="858" y="6763"/>
                    <a:pt x="1906" y="6763"/>
                  </a:cubicBezTo>
                  <a:lnTo>
                    <a:pt x="2525" y="6763"/>
                  </a:lnTo>
                  <a:lnTo>
                    <a:pt x="2525" y="4239"/>
                  </a:lnTo>
                  <a:cubicBezTo>
                    <a:pt x="2525" y="3215"/>
                    <a:pt x="3358" y="2381"/>
                    <a:pt x="4382" y="2381"/>
                  </a:cubicBezTo>
                  <a:lnTo>
                    <a:pt x="7502" y="2381"/>
                  </a:lnTo>
                  <a:cubicBezTo>
                    <a:pt x="8526" y="2381"/>
                    <a:pt x="9360" y="3215"/>
                    <a:pt x="9360" y="4239"/>
                  </a:cubicBezTo>
                  <a:lnTo>
                    <a:pt x="9360" y="6763"/>
                  </a:lnTo>
                  <a:lnTo>
                    <a:pt x="9717" y="6763"/>
                  </a:lnTo>
                  <a:cubicBezTo>
                    <a:pt x="10241" y="6763"/>
                    <a:pt x="10717" y="6549"/>
                    <a:pt x="11051" y="6216"/>
                  </a:cubicBezTo>
                  <a:cubicBezTo>
                    <a:pt x="11408" y="5858"/>
                    <a:pt x="11646" y="5382"/>
                    <a:pt x="11646" y="4834"/>
                  </a:cubicBezTo>
                  <a:cubicBezTo>
                    <a:pt x="11646" y="4763"/>
                    <a:pt x="11622" y="4691"/>
                    <a:pt x="11622" y="4620"/>
                  </a:cubicBezTo>
                  <a:cubicBezTo>
                    <a:pt x="11527" y="3882"/>
                    <a:pt x="11027" y="3263"/>
                    <a:pt x="10336" y="3024"/>
                  </a:cubicBezTo>
                  <a:cubicBezTo>
                    <a:pt x="10360" y="2691"/>
                    <a:pt x="10288" y="2405"/>
                    <a:pt x="10146" y="2143"/>
                  </a:cubicBezTo>
                  <a:cubicBezTo>
                    <a:pt x="9884" y="1643"/>
                    <a:pt x="9336" y="1286"/>
                    <a:pt x="8717" y="1286"/>
                  </a:cubicBezTo>
                  <a:cubicBezTo>
                    <a:pt x="8598" y="1286"/>
                    <a:pt x="8479" y="1310"/>
                    <a:pt x="8359" y="1334"/>
                  </a:cubicBezTo>
                  <a:cubicBezTo>
                    <a:pt x="8240" y="1357"/>
                    <a:pt x="8121" y="1405"/>
                    <a:pt x="8026" y="1453"/>
                  </a:cubicBezTo>
                  <a:cubicBezTo>
                    <a:pt x="7931" y="1262"/>
                    <a:pt x="7836" y="1072"/>
                    <a:pt x="7693" y="905"/>
                  </a:cubicBezTo>
                  <a:cubicBezTo>
                    <a:pt x="7264" y="357"/>
                    <a:pt x="6573" y="0"/>
                    <a:pt x="58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4" name="Google Shape;4674;p70"/>
          <p:cNvGrpSpPr/>
          <p:nvPr/>
        </p:nvGrpSpPr>
        <p:grpSpPr>
          <a:xfrm>
            <a:off x="4733950" y="3407083"/>
            <a:ext cx="392672" cy="416490"/>
            <a:chOff x="4733950" y="3407083"/>
            <a:chExt cx="392672" cy="416490"/>
          </a:xfrm>
        </p:grpSpPr>
        <p:sp>
          <p:nvSpPr>
            <p:cNvPr id="4675" name="Google Shape;4675;p70"/>
            <p:cNvSpPr/>
            <p:nvPr/>
          </p:nvSpPr>
          <p:spPr>
            <a:xfrm>
              <a:off x="4836162" y="3653209"/>
              <a:ext cx="41771" cy="46026"/>
            </a:xfrm>
            <a:custGeom>
              <a:rect b="b" l="l" r="r" t="t"/>
              <a:pathLst>
                <a:path extrusionOk="0" h="1287" w="1168">
                  <a:moveTo>
                    <a:pt x="72" y="0"/>
                  </a:moveTo>
                  <a:cubicBezTo>
                    <a:pt x="24" y="215"/>
                    <a:pt x="0" y="429"/>
                    <a:pt x="0" y="643"/>
                  </a:cubicBezTo>
                  <a:cubicBezTo>
                    <a:pt x="0" y="881"/>
                    <a:pt x="24" y="1096"/>
                    <a:pt x="72" y="1286"/>
                  </a:cubicBezTo>
                  <a:lnTo>
                    <a:pt x="1167" y="1286"/>
                  </a:lnTo>
                  <a:cubicBezTo>
                    <a:pt x="1143" y="1072"/>
                    <a:pt x="1143" y="858"/>
                    <a:pt x="1143" y="643"/>
                  </a:cubicBezTo>
                  <a:cubicBezTo>
                    <a:pt x="1143" y="429"/>
                    <a:pt x="1143" y="215"/>
                    <a:pt x="11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0"/>
            <p:cNvSpPr/>
            <p:nvPr/>
          </p:nvSpPr>
          <p:spPr>
            <a:xfrm>
              <a:off x="4848930" y="3723878"/>
              <a:ext cx="43487" cy="39231"/>
            </a:xfrm>
            <a:custGeom>
              <a:rect b="b" l="l" r="r" t="t"/>
              <a:pathLst>
                <a:path extrusionOk="0" h="1097" w="1216">
                  <a:moveTo>
                    <a:pt x="1" y="1"/>
                  </a:moveTo>
                  <a:cubicBezTo>
                    <a:pt x="286" y="477"/>
                    <a:pt x="715" y="858"/>
                    <a:pt x="1215" y="1096"/>
                  </a:cubicBezTo>
                  <a:cubicBezTo>
                    <a:pt x="1072" y="787"/>
                    <a:pt x="977" y="406"/>
                    <a:pt x="9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0"/>
            <p:cNvSpPr/>
            <p:nvPr/>
          </p:nvSpPr>
          <p:spPr>
            <a:xfrm>
              <a:off x="4848930" y="3589335"/>
              <a:ext cx="43487" cy="39196"/>
            </a:xfrm>
            <a:custGeom>
              <a:rect b="b" l="l" r="r" t="t"/>
              <a:pathLst>
                <a:path extrusionOk="0" h="1096" w="1216">
                  <a:moveTo>
                    <a:pt x="1215" y="0"/>
                  </a:moveTo>
                  <a:lnTo>
                    <a:pt x="1215" y="0"/>
                  </a:lnTo>
                  <a:cubicBezTo>
                    <a:pt x="715" y="238"/>
                    <a:pt x="286" y="619"/>
                    <a:pt x="1" y="1096"/>
                  </a:cubicBezTo>
                  <a:lnTo>
                    <a:pt x="905" y="1096"/>
                  </a:lnTo>
                  <a:cubicBezTo>
                    <a:pt x="977" y="691"/>
                    <a:pt x="1072" y="334"/>
                    <a:pt x="1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0"/>
            <p:cNvSpPr/>
            <p:nvPr/>
          </p:nvSpPr>
          <p:spPr>
            <a:xfrm>
              <a:off x="4906009" y="3723878"/>
              <a:ext cx="47707" cy="46885"/>
            </a:xfrm>
            <a:custGeom>
              <a:rect b="b" l="l" r="r" t="t"/>
              <a:pathLst>
                <a:path extrusionOk="0" h="1311" w="1334">
                  <a:moveTo>
                    <a:pt x="0" y="1"/>
                  </a:moveTo>
                  <a:cubicBezTo>
                    <a:pt x="48" y="239"/>
                    <a:pt x="119" y="453"/>
                    <a:pt x="191" y="644"/>
                  </a:cubicBezTo>
                  <a:cubicBezTo>
                    <a:pt x="357" y="1096"/>
                    <a:pt x="548" y="1311"/>
                    <a:pt x="667" y="1311"/>
                  </a:cubicBezTo>
                  <a:cubicBezTo>
                    <a:pt x="786" y="1311"/>
                    <a:pt x="1000" y="1096"/>
                    <a:pt x="1167" y="644"/>
                  </a:cubicBezTo>
                  <a:cubicBezTo>
                    <a:pt x="1238" y="453"/>
                    <a:pt x="1286" y="239"/>
                    <a:pt x="1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0"/>
            <p:cNvSpPr/>
            <p:nvPr/>
          </p:nvSpPr>
          <p:spPr>
            <a:xfrm>
              <a:off x="4906009" y="3581646"/>
              <a:ext cx="47707" cy="46885"/>
            </a:xfrm>
            <a:custGeom>
              <a:rect b="b" l="l" r="r" t="t"/>
              <a:pathLst>
                <a:path extrusionOk="0" h="1311" w="1334">
                  <a:moveTo>
                    <a:pt x="667" y="1"/>
                  </a:moveTo>
                  <a:cubicBezTo>
                    <a:pt x="548" y="1"/>
                    <a:pt x="357" y="215"/>
                    <a:pt x="191" y="668"/>
                  </a:cubicBezTo>
                  <a:cubicBezTo>
                    <a:pt x="119" y="858"/>
                    <a:pt x="48" y="1073"/>
                    <a:pt x="0" y="1311"/>
                  </a:cubicBezTo>
                  <a:lnTo>
                    <a:pt x="1334" y="1311"/>
                  </a:lnTo>
                  <a:cubicBezTo>
                    <a:pt x="1286" y="1073"/>
                    <a:pt x="1238" y="858"/>
                    <a:pt x="1167" y="668"/>
                  </a:cubicBezTo>
                  <a:cubicBezTo>
                    <a:pt x="1000" y="215"/>
                    <a:pt x="786" y="1"/>
                    <a:pt x="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0"/>
            <p:cNvSpPr/>
            <p:nvPr/>
          </p:nvSpPr>
          <p:spPr>
            <a:xfrm>
              <a:off x="4901753" y="3653209"/>
              <a:ext cx="57077" cy="46026"/>
            </a:xfrm>
            <a:custGeom>
              <a:rect b="b" l="l" r="r" t="t"/>
              <a:pathLst>
                <a:path extrusionOk="0" h="1287" w="1596">
                  <a:moveTo>
                    <a:pt x="24" y="0"/>
                  </a:moveTo>
                  <a:cubicBezTo>
                    <a:pt x="0" y="215"/>
                    <a:pt x="0" y="429"/>
                    <a:pt x="0" y="643"/>
                  </a:cubicBezTo>
                  <a:cubicBezTo>
                    <a:pt x="0" y="858"/>
                    <a:pt x="0" y="1096"/>
                    <a:pt x="24" y="1286"/>
                  </a:cubicBezTo>
                  <a:lnTo>
                    <a:pt x="1572" y="1286"/>
                  </a:lnTo>
                  <a:cubicBezTo>
                    <a:pt x="1572" y="1096"/>
                    <a:pt x="1596" y="858"/>
                    <a:pt x="1596" y="643"/>
                  </a:cubicBezTo>
                  <a:cubicBezTo>
                    <a:pt x="1596" y="429"/>
                    <a:pt x="1572" y="215"/>
                    <a:pt x="15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0"/>
            <p:cNvSpPr/>
            <p:nvPr/>
          </p:nvSpPr>
          <p:spPr>
            <a:xfrm>
              <a:off x="4967308" y="3723878"/>
              <a:ext cx="44346" cy="39231"/>
            </a:xfrm>
            <a:custGeom>
              <a:rect b="b" l="l" r="r" t="t"/>
              <a:pathLst>
                <a:path extrusionOk="0" h="1097" w="1240">
                  <a:moveTo>
                    <a:pt x="334" y="1"/>
                  </a:moveTo>
                  <a:cubicBezTo>
                    <a:pt x="263" y="406"/>
                    <a:pt x="144" y="787"/>
                    <a:pt x="1" y="1096"/>
                  </a:cubicBezTo>
                  <a:cubicBezTo>
                    <a:pt x="525" y="858"/>
                    <a:pt x="953" y="477"/>
                    <a:pt x="12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0"/>
            <p:cNvSpPr/>
            <p:nvPr/>
          </p:nvSpPr>
          <p:spPr>
            <a:xfrm>
              <a:off x="4967308" y="3589335"/>
              <a:ext cx="44346" cy="39196"/>
            </a:xfrm>
            <a:custGeom>
              <a:rect b="b" l="l" r="r" t="t"/>
              <a:pathLst>
                <a:path extrusionOk="0" h="1096" w="1240">
                  <a:moveTo>
                    <a:pt x="1" y="0"/>
                  </a:moveTo>
                  <a:cubicBezTo>
                    <a:pt x="144" y="334"/>
                    <a:pt x="263" y="691"/>
                    <a:pt x="334" y="1096"/>
                  </a:cubicBezTo>
                  <a:lnTo>
                    <a:pt x="1239" y="1096"/>
                  </a:lnTo>
                  <a:cubicBezTo>
                    <a:pt x="953" y="619"/>
                    <a:pt x="525" y="238"/>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0"/>
            <p:cNvSpPr/>
            <p:nvPr/>
          </p:nvSpPr>
          <p:spPr>
            <a:xfrm>
              <a:off x="4981792" y="3653209"/>
              <a:ext cx="42629" cy="46026"/>
            </a:xfrm>
            <a:custGeom>
              <a:rect b="b" l="l" r="r" t="t"/>
              <a:pathLst>
                <a:path extrusionOk="0" h="1287" w="1192">
                  <a:moveTo>
                    <a:pt x="1" y="0"/>
                  </a:moveTo>
                  <a:cubicBezTo>
                    <a:pt x="24" y="215"/>
                    <a:pt x="24" y="429"/>
                    <a:pt x="24" y="643"/>
                  </a:cubicBezTo>
                  <a:cubicBezTo>
                    <a:pt x="24" y="858"/>
                    <a:pt x="24" y="1072"/>
                    <a:pt x="1" y="1286"/>
                  </a:cubicBezTo>
                  <a:lnTo>
                    <a:pt x="1120" y="1286"/>
                  </a:lnTo>
                  <a:cubicBezTo>
                    <a:pt x="1168" y="1096"/>
                    <a:pt x="1191" y="881"/>
                    <a:pt x="1191" y="643"/>
                  </a:cubicBezTo>
                  <a:cubicBezTo>
                    <a:pt x="1191" y="429"/>
                    <a:pt x="1168" y="215"/>
                    <a:pt x="11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0"/>
            <p:cNvSpPr/>
            <p:nvPr/>
          </p:nvSpPr>
          <p:spPr>
            <a:xfrm>
              <a:off x="4733950" y="3407083"/>
              <a:ext cx="392672" cy="416490"/>
            </a:xfrm>
            <a:custGeom>
              <a:rect b="b" l="l" r="r" t="t"/>
              <a:pathLst>
                <a:path extrusionOk="0" h="11646" w="10980">
                  <a:moveTo>
                    <a:pt x="1382" y="1024"/>
                  </a:moveTo>
                  <a:cubicBezTo>
                    <a:pt x="1572" y="1024"/>
                    <a:pt x="1715" y="1167"/>
                    <a:pt x="1715" y="1357"/>
                  </a:cubicBezTo>
                  <a:cubicBezTo>
                    <a:pt x="1715" y="1548"/>
                    <a:pt x="1572" y="1715"/>
                    <a:pt x="1382" y="1715"/>
                  </a:cubicBezTo>
                  <a:cubicBezTo>
                    <a:pt x="1191" y="1715"/>
                    <a:pt x="1025" y="1548"/>
                    <a:pt x="1025" y="1357"/>
                  </a:cubicBezTo>
                  <a:cubicBezTo>
                    <a:pt x="1025" y="1167"/>
                    <a:pt x="1191" y="1024"/>
                    <a:pt x="1382" y="1024"/>
                  </a:cubicBezTo>
                  <a:close/>
                  <a:moveTo>
                    <a:pt x="2739" y="1024"/>
                  </a:moveTo>
                  <a:cubicBezTo>
                    <a:pt x="2930" y="1024"/>
                    <a:pt x="3073" y="1167"/>
                    <a:pt x="3073" y="1357"/>
                  </a:cubicBezTo>
                  <a:cubicBezTo>
                    <a:pt x="3073" y="1548"/>
                    <a:pt x="2930" y="1715"/>
                    <a:pt x="2739" y="1715"/>
                  </a:cubicBezTo>
                  <a:cubicBezTo>
                    <a:pt x="2549" y="1715"/>
                    <a:pt x="2406" y="1548"/>
                    <a:pt x="2406" y="1357"/>
                  </a:cubicBezTo>
                  <a:cubicBezTo>
                    <a:pt x="2406" y="1167"/>
                    <a:pt x="2549" y="1024"/>
                    <a:pt x="2739" y="1024"/>
                  </a:cubicBezTo>
                  <a:close/>
                  <a:moveTo>
                    <a:pt x="4097" y="1024"/>
                  </a:moveTo>
                  <a:cubicBezTo>
                    <a:pt x="4287" y="1024"/>
                    <a:pt x="4454" y="1167"/>
                    <a:pt x="4454" y="1357"/>
                  </a:cubicBezTo>
                  <a:cubicBezTo>
                    <a:pt x="4454" y="1548"/>
                    <a:pt x="4287" y="1715"/>
                    <a:pt x="4097" y="1715"/>
                  </a:cubicBezTo>
                  <a:cubicBezTo>
                    <a:pt x="3906" y="1715"/>
                    <a:pt x="3763" y="1548"/>
                    <a:pt x="3763" y="1357"/>
                  </a:cubicBezTo>
                  <a:cubicBezTo>
                    <a:pt x="3763" y="1167"/>
                    <a:pt x="3906" y="1024"/>
                    <a:pt x="4097" y="1024"/>
                  </a:cubicBezTo>
                  <a:close/>
                  <a:moveTo>
                    <a:pt x="334" y="0"/>
                  </a:moveTo>
                  <a:cubicBezTo>
                    <a:pt x="143" y="0"/>
                    <a:pt x="1" y="143"/>
                    <a:pt x="1" y="333"/>
                  </a:cubicBezTo>
                  <a:lnTo>
                    <a:pt x="1" y="2739"/>
                  </a:lnTo>
                  <a:lnTo>
                    <a:pt x="4335" y="2739"/>
                  </a:lnTo>
                  <a:cubicBezTo>
                    <a:pt x="4549" y="2739"/>
                    <a:pt x="4787" y="2643"/>
                    <a:pt x="4954" y="2501"/>
                  </a:cubicBezTo>
                  <a:lnTo>
                    <a:pt x="5406" y="2143"/>
                  </a:lnTo>
                  <a:cubicBezTo>
                    <a:pt x="5668" y="1929"/>
                    <a:pt x="6002" y="1810"/>
                    <a:pt x="6359" y="1810"/>
                  </a:cubicBezTo>
                  <a:lnTo>
                    <a:pt x="10979" y="1810"/>
                  </a:lnTo>
                  <a:lnTo>
                    <a:pt x="10979" y="333"/>
                  </a:lnTo>
                  <a:cubicBezTo>
                    <a:pt x="10979" y="143"/>
                    <a:pt x="10812" y="0"/>
                    <a:pt x="10646" y="0"/>
                  </a:cubicBezTo>
                  <a:close/>
                  <a:moveTo>
                    <a:pt x="5478" y="4215"/>
                  </a:moveTo>
                  <a:cubicBezTo>
                    <a:pt x="7312" y="4215"/>
                    <a:pt x="8812" y="5692"/>
                    <a:pt x="8812" y="7525"/>
                  </a:cubicBezTo>
                  <a:cubicBezTo>
                    <a:pt x="8812" y="9359"/>
                    <a:pt x="7312" y="10836"/>
                    <a:pt x="5478" y="10859"/>
                  </a:cubicBezTo>
                  <a:cubicBezTo>
                    <a:pt x="3644" y="10836"/>
                    <a:pt x="2168" y="9359"/>
                    <a:pt x="2168" y="7525"/>
                  </a:cubicBezTo>
                  <a:cubicBezTo>
                    <a:pt x="2168" y="5692"/>
                    <a:pt x="3644" y="4215"/>
                    <a:pt x="5478" y="4215"/>
                  </a:cubicBezTo>
                  <a:close/>
                  <a:moveTo>
                    <a:pt x="6359" y="2501"/>
                  </a:moveTo>
                  <a:cubicBezTo>
                    <a:pt x="6169" y="2501"/>
                    <a:pt x="5978" y="2572"/>
                    <a:pt x="5835" y="2691"/>
                  </a:cubicBezTo>
                  <a:lnTo>
                    <a:pt x="5383" y="3048"/>
                  </a:lnTo>
                  <a:cubicBezTo>
                    <a:pt x="5097" y="3286"/>
                    <a:pt x="4716" y="3405"/>
                    <a:pt x="4335" y="3405"/>
                  </a:cubicBezTo>
                  <a:lnTo>
                    <a:pt x="1" y="3405"/>
                  </a:lnTo>
                  <a:lnTo>
                    <a:pt x="1" y="11312"/>
                  </a:lnTo>
                  <a:cubicBezTo>
                    <a:pt x="1" y="11502"/>
                    <a:pt x="143" y="11645"/>
                    <a:pt x="334" y="11645"/>
                  </a:cubicBezTo>
                  <a:lnTo>
                    <a:pt x="10646" y="11645"/>
                  </a:lnTo>
                  <a:cubicBezTo>
                    <a:pt x="10812" y="11645"/>
                    <a:pt x="10979" y="11502"/>
                    <a:pt x="10979" y="11312"/>
                  </a:cubicBezTo>
                  <a:lnTo>
                    <a:pt x="10979" y="250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5" name="Google Shape;4685;p70"/>
          <p:cNvGrpSpPr/>
          <p:nvPr/>
        </p:nvGrpSpPr>
        <p:grpSpPr>
          <a:xfrm>
            <a:off x="7547949" y="2761477"/>
            <a:ext cx="417348" cy="366254"/>
            <a:chOff x="7547949" y="2761477"/>
            <a:chExt cx="417348" cy="366254"/>
          </a:xfrm>
        </p:grpSpPr>
        <p:sp>
          <p:nvSpPr>
            <p:cNvPr id="4686" name="Google Shape;4686;p70"/>
            <p:cNvSpPr/>
            <p:nvPr/>
          </p:nvSpPr>
          <p:spPr>
            <a:xfrm>
              <a:off x="7744686" y="2908824"/>
              <a:ext cx="23889" cy="23889"/>
            </a:xfrm>
            <a:custGeom>
              <a:rect b="b" l="l" r="r" t="t"/>
              <a:pathLst>
                <a:path extrusionOk="0" h="668" w="668">
                  <a:moveTo>
                    <a:pt x="334" y="1"/>
                  </a:moveTo>
                  <a:cubicBezTo>
                    <a:pt x="144" y="1"/>
                    <a:pt x="1" y="143"/>
                    <a:pt x="1" y="334"/>
                  </a:cubicBezTo>
                  <a:cubicBezTo>
                    <a:pt x="1" y="525"/>
                    <a:pt x="144" y="667"/>
                    <a:pt x="334" y="667"/>
                  </a:cubicBezTo>
                  <a:cubicBezTo>
                    <a:pt x="525" y="667"/>
                    <a:pt x="668" y="525"/>
                    <a:pt x="668" y="334"/>
                  </a:cubicBezTo>
                  <a:cubicBezTo>
                    <a:pt x="668" y="143"/>
                    <a:pt x="525"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0"/>
            <p:cNvSpPr/>
            <p:nvPr/>
          </p:nvSpPr>
          <p:spPr>
            <a:xfrm>
              <a:off x="7669761" y="3070654"/>
              <a:ext cx="173770" cy="57077"/>
            </a:xfrm>
            <a:custGeom>
              <a:rect b="b" l="l" r="r" t="t"/>
              <a:pathLst>
                <a:path extrusionOk="0" h="1596" w="4859">
                  <a:moveTo>
                    <a:pt x="1405" y="0"/>
                  </a:moveTo>
                  <a:lnTo>
                    <a:pt x="1405" y="905"/>
                  </a:lnTo>
                  <a:lnTo>
                    <a:pt x="334" y="905"/>
                  </a:lnTo>
                  <a:cubicBezTo>
                    <a:pt x="167" y="905"/>
                    <a:pt x="0" y="1072"/>
                    <a:pt x="0" y="1262"/>
                  </a:cubicBezTo>
                  <a:cubicBezTo>
                    <a:pt x="0" y="1429"/>
                    <a:pt x="167" y="1596"/>
                    <a:pt x="334" y="1596"/>
                  </a:cubicBezTo>
                  <a:lnTo>
                    <a:pt x="4525" y="1596"/>
                  </a:lnTo>
                  <a:cubicBezTo>
                    <a:pt x="4692" y="1596"/>
                    <a:pt x="4858" y="1429"/>
                    <a:pt x="4858" y="1262"/>
                  </a:cubicBezTo>
                  <a:cubicBezTo>
                    <a:pt x="4858" y="1072"/>
                    <a:pt x="4692" y="905"/>
                    <a:pt x="4525" y="905"/>
                  </a:cubicBezTo>
                  <a:lnTo>
                    <a:pt x="3453" y="905"/>
                  </a:lnTo>
                  <a:lnTo>
                    <a:pt x="3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0"/>
            <p:cNvSpPr/>
            <p:nvPr/>
          </p:nvSpPr>
          <p:spPr>
            <a:xfrm>
              <a:off x="7547949" y="2761477"/>
              <a:ext cx="417348" cy="284491"/>
            </a:xfrm>
            <a:custGeom>
              <a:rect b="b" l="l" r="r" t="t"/>
              <a:pathLst>
                <a:path extrusionOk="0" h="7955" w="11670">
                  <a:moveTo>
                    <a:pt x="6800" y="3150"/>
                  </a:moveTo>
                  <a:cubicBezTo>
                    <a:pt x="6889" y="3150"/>
                    <a:pt x="6978" y="3180"/>
                    <a:pt x="7050" y="3239"/>
                  </a:cubicBezTo>
                  <a:cubicBezTo>
                    <a:pt x="7169" y="3382"/>
                    <a:pt x="7169" y="3597"/>
                    <a:pt x="7050" y="3740"/>
                  </a:cubicBezTo>
                  <a:lnTo>
                    <a:pt x="6764" y="4002"/>
                  </a:lnTo>
                  <a:cubicBezTo>
                    <a:pt x="6812" y="4144"/>
                    <a:pt x="6859" y="4287"/>
                    <a:pt x="6859" y="4454"/>
                  </a:cubicBezTo>
                  <a:cubicBezTo>
                    <a:pt x="6859" y="5026"/>
                    <a:pt x="6407" y="5478"/>
                    <a:pt x="5835" y="5478"/>
                  </a:cubicBezTo>
                  <a:cubicBezTo>
                    <a:pt x="5264" y="5478"/>
                    <a:pt x="4811" y="5026"/>
                    <a:pt x="4811" y="4454"/>
                  </a:cubicBezTo>
                  <a:cubicBezTo>
                    <a:pt x="4811" y="3882"/>
                    <a:pt x="5264" y="3430"/>
                    <a:pt x="5835" y="3430"/>
                  </a:cubicBezTo>
                  <a:cubicBezTo>
                    <a:pt x="6002" y="3430"/>
                    <a:pt x="6145" y="3454"/>
                    <a:pt x="6288" y="3525"/>
                  </a:cubicBezTo>
                  <a:lnTo>
                    <a:pt x="6550" y="3239"/>
                  </a:lnTo>
                  <a:cubicBezTo>
                    <a:pt x="6621" y="3180"/>
                    <a:pt x="6710" y="3150"/>
                    <a:pt x="6800" y="3150"/>
                  </a:cubicBezTo>
                  <a:close/>
                  <a:moveTo>
                    <a:pt x="5835" y="918"/>
                  </a:moveTo>
                  <a:cubicBezTo>
                    <a:pt x="6740" y="918"/>
                    <a:pt x="7645" y="1263"/>
                    <a:pt x="8336" y="1953"/>
                  </a:cubicBezTo>
                  <a:cubicBezTo>
                    <a:pt x="9717" y="3335"/>
                    <a:pt x="9717" y="5573"/>
                    <a:pt x="8336" y="6955"/>
                  </a:cubicBezTo>
                  <a:cubicBezTo>
                    <a:pt x="8264" y="7026"/>
                    <a:pt x="8175" y="7062"/>
                    <a:pt x="8089" y="7062"/>
                  </a:cubicBezTo>
                  <a:cubicBezTo>
                    <a:pt x="8002" y="7062"/>
                    <a:pt x="7919" y="7026"/>
                    <a:pt x="7859" y="6955"/>
                  </a:cubicBezTo>
                  <a:lnTo>
                    <a:pt x="7312" y="6431"/>
                  </a:lnTo>
                  <a:cubicBezTo>
                    <a:pt x="7193" y="6288"/>
                    <a:pt x="7193" y="6073"/>
                    <a:pt x="7312" y="5930"/>
                  </a:cubicBezTo>
                  <a:cubicBezTo>
                    <a:pt x="7383" y="5871"/>
                    <a:pt x="7472" y="5841"/>
                    <a:pt x="7562" y="5841"/>
                  </a:cubicBezTo>
                  <a:cubicBezTo>
                    <a:pt x="7651" y="5841"/>
                    <a:pt x="7740" y="5871"/>
                    <a:pt x="7812" y="5930"/>
                  </a:cubicBezTo>
                  <a:lnTo>
                    <a:pt x="8074" y="6216"/>
                  </a:lnTo>
                  <a:cubicBezTo>
                    <a:pt x="8407" y="5811"/>
                    <a:pt x="8621" y="5311"/>
                    <a:pt x="8669" y="4787"/>
                  </a:cubicBezTo>
                  <a:lnTo>
                    <a:pt x="8169" y="4787"/>
                  </a:lnTo>
                  <a:cubicBezTo>
                    <a:pt x="7978" y="4787"/>
                    <a:pt x="7836" y="4645"/>
                    <a:pt x="7836" y="4454"/>
                  </a:cubicBezTo>
                  <a:cubicBezTo>
                    <a:pt x="7836" y="4263"/>
                    <a:pt x="7978" y="4121"/>
                    <a:pt x="8169" y="4121"/>
                  </a:cubicBezTo>
                  <a:lnTo>
                    <a:pt x="8669" y="4121"/>
                  </a:lnTo>
                  <a:cubicBezTo>
                    <a:pt x="8621" y="3597"/>
                    <a:pt x="8407" y="3097"/>
                    <a:pt x="8074" y="2692"/>
                  </a:cubicBezTo>
                  <a:lnTo>
                    <a:pt x="7812" y="2978"/>
                  </a:lnTo>
                  <a:cubicBezTo>
                    <a:pt x="7740" y="3037"/>
                    <a:pt x="7651" y="3067"/>
                    <a:pt x="7562" y="3067"/>
                  </a:cubicBezTo>
                  <a:cubicBezTo>
                    <a:pt x="7472" y="3067"/>
                    <a:pt x="7383" y="3037"/>
                    <a:pt x="7312" y="2978"/>
                  </a:cubicBezTo>
                  <a:cubicBezTo>
                    <a:pt x="7193" y="2835"/>
                    <a:pt x="7193" y="2620"/>
                    <a:pt x="7312" y="2477"/>
                  </a:cubicBezTo>
                  <a:lnTo>
                    <a:pt x="7597" y="2215"/>
                  </a:lnTo>
                  <a:cubicBezTo>
                    <a:pt x="7193" y="1882"/>
                    <a:pt x="6693" y="1668"/>
                    <a:pt x="6169" y="1620"/>
                  </a:cubicBezTo>
                  <a:lnTo>
                    <a:pt x="6169" y="2120"/>
                  </a:lnTo>
                  <a:cubicBezTo>
                    <a:pt x="6169" y="2311"/>
                    <a:pt x="6026" y="2454"/>
                    <a:pt x="5835" y="2454"/>
                  </a:cubicBezTo>
                  <a:cubicBezTo>
                    <a:pt x="5645" y="2454"/>
                    <a:pt x="5502" y="2311"/>
                    <a:pt x="5502" y="2120"/>
                  </a:cubicBezTo>
                  <a:lnTo>
                    <a:pt x="5502" y="1620"/>
                  </a:lnTo>
                  <a:cubicBezTo>
                    <a:pt x="4978" y="1668"/>
                    <a:pt x="4478" y="1882"/>
                    <a:pt x="4073" y="2215"/>
                  </a:cubicBezTo>
                  <a:lnTo>
                    <a:pt x="4359" y="2477"/>
                  </a:lnTo>
                  <a:cubicBezTo>
                    <a:pt x="4478" y="2620"/>
                    <a:pt x="4478" y="2835"/>
                    <a:pt x="4359" y="2978"/>
                  </a:cubicBezTo>
                  <a:cubicBezTo>
                    <a:pt x="4287" y="3037"/>
                    <a:pt x="4198" y="3067"/>
                    <a:pt x="4109" y="3067"/>
                  </a:cubicBezTo>
                  <a:cubicBezTo>
                    <a:pt x="4019" y="3067"/>
                    <a:pt x="3930" y="3037"/>
                    <a:pt x="3859" y="2978"/>
                  </a:cubicBezTo>
                  <a:lnTo>
                    <a:pt x="3597" y="2692"/>
                  </a:lnTo>
                  <a:cubicBezTo>
                    <a:pt x="3263" y="3097"/>
                    <a:pt x="3049" y="3597"/>
                    <a:pt x="3001" y="4121"/>
                  </a:cubicBezTo>
                  <a:lnTo>
                    <a:pt x="3501" y="4121"/>
                  </a:lnTo>
                  <a:cubicBezTo>
                    <a:pt x="3692" y="4121"/>
                    <a:pt x="3835" y="4263"/>
                    <a:pt x="3835" y="4454"/>
                  </a:cubicBezTo>
                  <a:cubicBezTo>
                    <a:pt x="3835" y="4645"/>
                    <a:pt x="3692" y="4787"/>
                    <a:pt x="3501" y="4787"/>
                  </a:cubicBezTo>
                  <a:lnTo>
                    <a:pt x="3001" y="4787"/>
                  </a:lnTo>
                  <a:cubicBezTo>
                    <a:pt x="3049" y="5311"/>
                    <a:pt x="3263" y="5811"/>
                    <a:pt x="3597" y="6216"/>
                  </a:cubicBezTo>
                  <a:lnTo>
                    <a:pt x="3859" y="5930"/>
                  </a:lnTo>
                  <a:cubicBezTo>
                    <a:pt x="3930" y="5871"/>
                    <a:pt x="4019" y="5841"/>
                    <a:pt x="4109" y="5841"/>
                  </a:cubicBezTo>
                  <a:cubicBezTo>
                    <a:pt x="4198" y="5841"/>
                    <a:pt x="4287" y="5871"/>
                    <a:pt x="4359" y="5930"/>
                  </a:cubicBezTo>
                  <a:cubicBezTo>
                    <a:pt x="4478" y="6073"/>
                    <a:pt x="4478" y="6288"/>
                    <a:pt x="4359" y="6431"/>
                  </a:cubicBezTo>
                  <a:lnTo>
                    <a:pt x="3811" y="6955"/>
                  </a:lnTo>
                  <a:cubicBezTo>
                    <a:pt x="3751" y="7026"/>
                    <a:pt x="3662" y="7062"/>
                    <a:pt x="3573" y="7062"/>
                  </a:cubicBezTo>
                  <a:cubicBezTo>
                    <a:pt x="3484" y="7062"/>
                    <a:pt x="3394" y="7026"/>
                    <a:pt x="3335" y="6955"/>
                  </a:cubicBezTo>
                  <a:cubicBezTo>
                    <a:pt x="1953" y="5573"/>
                    <a:pt x="1953" y="3335"/>
                    <a:pt x="3335" y="1953"/>
                  </a:cubicBezTo>
                  <a:cubicBezTo>
                    <a:pt x="4025" y="1263"/>
                    <a:pt x="4930" y="918"/>
                    <a:pt x="5835" y="918"/>
                  </a:cubicBezTo>
                  <a:close/>
                  <a:moveTo>
                    <a:pt x="358" y="1"/>
                  </a:moveTo>
                  <a:cubicBezTo>
                    <a:pt x="167" y="1"/>
                    <a:pt x="1" y="167"/>
                    <a:pt x="1" y="334"/>
                  </a:cubicBezTo>
                  <a:lnTo>
                    <a:pt x="1" y="7621"/>
                  </a:lnTo>
                  <a:cubicBezTo>
                    <a:pt x="1" y="7812"/>
                    <a:pt x="167" y="7955"/>
                    <a:pt x="358" y="7955"/>
                  </a:cubicBezTo>
                  <a:lnTo>
                    <a:pt x="11313" y="7955"/>
                  </a:lnTo>
                  <a:cubicBezTo>
                    <a:pt x="11503" y="7955"/>
                    <a:pt x="11670" y="7812"/>
                    <a:pt x="11670" y="7621"/>
                  </a:cubicBezTo>
                  <a:lnTo>
                    <a:pt x="11670" y="334"/>
                  </a:lnTo>
                  <a:cubicBezTo>
                    <a:pt x="11670" y="167"/>
                    <a:pt x="11503" y="1"/>
                    <a:pt x="113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9" name="Google Shape;4689;p70"/>
          <p:cNvGrpSpPr/>
          <p:nvPr/>
        </p:nvGrpSpPr>
        <p:grpSpPr>
          <a:xfrm>
            <a:off x="6868295" y="2735942"/>
            <a:ext cx="392672" cy="417351"/>
            <a:chOff x="6868295" y="2735942"/>
            <a:chExt cx="392672" cy="417351"/>
          </a:xfrm>
        </p:grpSpPr>
        <p:sp>
          <p:nvSpPr>
            <p:cNvPr id="4690" name="Google Shape;4690;p70"/>
            <p:cNvSpPr/>
            <p:nvPr/>
          </p:nvSpPr>
          <p:spPr>
            <a:xfrm>
              <a:off x="6938141" y="2915654"/>
              <a:ext cx="74136" cy="160144"/>
            </a:xfrm>
            <a:custGeom>
              <a:rect b="b" l="l" r="r" t="t"/>
              <a:pathLst>
                <a:path extrusionOk="0" h="4478" w="2073">
                  <a:moveTo>
                    <a:pt x="691" y="0"/>
                  </a:moveTo>
                  <a:lnTo>
                    <a:pt x="691" y="2524"/>
                  </a:lnTo>
                  <a:cubicBezTo>
                    <a:pt x="691" y="2905"/>
                    <a:pt x="382" y="3215"/>
                    <a:pt x="24" y="3215"/>
                  </a:cubicBezTo>
                  <a:lnTo>
                    <a:pt x="0" y="3215"/>
                  </a:lnTo>
                  <a:lnTo>
                    <a:pt x="1048" y="4477"/>
                  </a:lnTo>
                  <a:lnTo>
                    <a:pt x="2072" y="3215"/>
                  </a:lnTo>
                  <a:cubicBezTo>
                    <a:pt x="1882" y="3215"/>
                    <a:pt x="1715" y="3144"/>
                    <a:pt x="1572" y="3001"/>
                  </a:cubicBezTo>
                  <a:cubicBezTo>
                    <a:pt x="1453" y="2882"/>
                    <a:pt x="1382" y="2715"/>
                    <a:pt x="1382" y="2524"/>
                  </a:cubicBezTo>
                  <a:lnTo>
                    <a:pt x="13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0"/>
            <p:cNvSpPr/>
            <p:nvPr/>
          </p:nvSpPr>
          <p:spPr>
            <a:xfrm>
              <a:off x="7116996" y="2923308"/>
              <a:ext cx="74136" cy="160144"/>
            </a:xfrm>
            <a:custGeom>
              <a:rect b="b" l="l" r="r" t="t"/>
              <a:pathLst>
                <a:path extrusionOk="0" h="4478" w="2073">
                  <a:moveTo>
                    <a:pt x="1025" y="0"/>
                  </a:moveTo>
                  <a:lnTo>
                    <a:pt x="1" y="1263"/>
                  </a:lnTo>
                  <a:cubicBezTo>
                    <a:pt x="191" y="1263"/>
                    <a:pt x="358" y="1334"/>
                    <a:pt x="501" y="1477"/>
                  </a:cubicBezTo>
                  <a:cubicBezTo>
                    <a:pt x="620" y="1596"/>
                    <a:pt x="691" y="1763"/>
                    <a:pt x="691" y="1953"/>
                  </a:cubicBezTo>
                  <a:lnTo>
                    <a:pt x="691" y="4478"/>
                  </a:lnTo>
                  <a:lnTo>
                    <a:pt x="1382" y="4478"/>
                  </a:lnTo>
                  <a:lnTo>
                    <a:pt x="1382" y="1953"/>
                  </a:lnTo>
                  <a:cubicBezTo>
                    <a:pt x="1382" y="1572"/>
                    <a:pt x="1691" y="1263"/>
                    <a:pt x="2049" y="1263"/>
                  </a:cubicBezTo>
                  <a:lnTo>
                    <a:pt x="2072" y="1263"/>
                  </a:lnTo>
                  <a:lnTo>
                    <a:pt x="10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0"/>
            <p:cNvSpPr/>
            <p:nvPr/>
          </p:nvSpPr>
          <p:spPr>
            <a:xfrm>
              <a:off x="6868295" y="2826209"/>
              <a:ext cx="392672" cy="327084"/>
            </a:xfrm>
            <a:custGeom>
              <a:rect b="b" l="l" r="r" t="t"/>
              <a:pathLst>
                <a:path extrusionOk="0" h="9146" w="10980">
                  <a:moveTo>
                    <a:pt x="3668" y="1810"/>
                  </a:moveTo>
                  <a:cubicBezTo>
                    <a:pt x="3859" y="1810"/>
                    <a:pt x="4025" y="1977"/>
                    <a:pt x="4025" y="2168"/>
                  </a:cubicBezTo>
                  <a:lnTo>
                    <a:pt x="4025" y="5025"/>
                  </a:lnTo>
                  <a:lnTo>
                    <a:pt x="4740" y="5025"/>
                  </a:lnTo>
                  <a:cubicBezTo>
                    <a:pt x="5026" y="5025"/>
                    <a:pt x="5192" y="5359"/>
                    <a:pt x="5002" y="5573"/>
                  </a:cubicBezTo>
                  <a:lnTo>
                    <a:pt x="3263" y="7740"/>
                  </a:lnTo>
                  <a:cubicBezTo>
                    <a:pt x="3192" y="7824"/>
                    <a:pt x="3091" y="7865"/>
                    <a:pt x="2989" y="7865"/>
                  </a:cubicBezTo>
                  <a:cubicBezTo>
                    <a:pt x="2888" y="7865"/>
                    <a:pt x="2787" y="7824"/>
                    <a:pt x="2716" y="7740"/>
                  </a:cubicBezTo>
                  <a:lnTo>
                    <a:pt x="977" y="5573"/>
                  </a:lnTo>
                  <a:cubicBezTo>
                    <a:pt x="810" y="5359"/>
                    <a:pt x="953" y="5025"/>
                    <a:pt x="1239" y="5025"/>
                  </a:cubicBezTo>
                  <a:lnTo>
                    <a:pt x="1977" y="5025"/>
                  </a:lnTo>
                  <a:lnTo>
                    <a:pt x="1977" y="2168"/>
                  </a:lnTo>
                  <a:cubicBezTo>
                    <a:pt x="1977" y="1977"/>
                    <a:pt x="2120" y="1810"/>
                    <a:pt x="2311" y="1810"/>
                  </a:cubicBezTo>
                  <a:close/>
                  <a:moveTo>
                    <a:pt x="7990" y="1828"/>
                  </a:moveTo>
                  <a:cubicBezTo>
                    <a:pt x="8092" y="1828"/>
                    <a:pt x="8193" y="1870"/>
                    <a:pt x="8264" y="1953"/>
                  </a:cubicBezTo>
                  <a:lnTo>
                    <a:pt x="10003" y="4120"/>
                  </a:lnTo>
                  <a:cubicBezTo>
                    <a:pt x="10169" y="4335"/>
                    <a:pt x="10027" y="4668"/>
                    <a:pt x="9741" y="4668"/>
                  </a:cubicBezTo>
                  <a:lnTo>
                    <a:pt x="9003" y="4668"/>
                  </a:lnTo>
                  <a:lnTo>
                    <a:pt x="9003" y="7526"/>
                  </a:lnTo>
                  <a:cubicBezTo>
                    <a:pt x="9003" y="7716"/>
                    <a:pt x="8860" y="7883"/>
                    <a:pt x="8669" y="7883"/>
                  </a:cubicBezTo>
                  <a:lnTo>
                    <a:pt x="7312" y="7883"/>
                  </a:lnTo>
                  <a:cubicBezTo>
                    <a:pt x="7121" y="7883"/>
                    <a:pt x="6955" y="7716"/>
                    <a:pt x="6955" y="7526"/>
                  </a:cubicBezTo>
                  <a:lnTo>
                    <a:pt x="6955" y="4668"/>
                  </a:lnTo>
                  <a:lnTo>
                    <a:pt x="6240" y="4668"/>
                  </a:lnTo>
                  <a:cubicBezTo>
                    <a:pt x="5954" y="4668"/>
                    <a:pt x="5788" y="4335"/>
                    <a:pt x="5978" y="4120"/>
                  </a:cubicBezTo>
                  <a:lnTo>
                    <a:pt x="7717" y="1953"/>
                  </a:lnTo>
                  <a:cubicBezTo>
                    <a:pt x="7788" y="1870"/>
                    <a:pt x="7889" y="1828"/>
                    <a:pt x="7990" y="1828"/>
                  </a:cubicBezTo>
                  <a:close/>
                  <a:moveTo>
                    <a:pt x="6359" y="1"/>
                  </a:moveTo>
                  <a:cubicBezTo>
                    <a:pt x="6169" y="1"/>
                    <a:pt x="5978" y="48"/>
                    <a:pt x="5835" y="167"/>
                  </a:cubicBezTo>
                  <a:lnTo>
                    <a:pt x="5383" y="525"/>
                  </a:lnTo>
                  <a:cubicBezTo>
                    <a:pt x="5097" y="763"/>
                    <a:pt x="4716" y="906"/>
                    <a:pt x="4335" y="906"/>
                  </a:cubicBezTo>
                  <a:lnTo>
                    <a:pt x="1" y="906"/>
                  </a:lnTo>
                  <a:lnTo>
                    <a:pt x="1" y="8788"/>
                  </a:lnTo>
                  <a:cubicBezTo>
                    <a:pt x="1" y="8979"/>
                    <a:pt x="144" y="9145"/>
                    <a:pt x="334" y="9145"/>
                  </a:cubicBezTo>
                  <a:lnTo>
                    <a:pt x="10646" y="9145"/>
                  </a:lnTo>
                  <a:cubicBezTo>
                    <a:pt x="10836" y="9145"/>
                    <a:pt x="10979" y="8979"/>
                    <a:pt x="10979" y="8788"/>
                  </a:cubicBezTo>
                  <a:lnTo>
                    <a:pt x="109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0"/>
            <p:cNvSpPr/>
            <p:nvPr/>
          </p:nvSpPr>
          <p:spPr>
            <a:xfrm>
              <a:off x="6868295" y="2735942"/>
              <a:ext cx="392672" cy="97953"/>
            </a:xfrm>
            <a:custGeom>
              <a:rect b="b" l="l" r="r" t="t"/>
              <a:pathLst>
                <a:path extrusionOk="0" h="2739" w="10980">
                  <a:moveTo>
                    <a:pt x="1382" y="1024"/>
                  </a:moveTo>
                  <a:cubicBezTo>
                    <a:pt x="1572" y="1024"/>
                    <a:pt x="1715" y="1191"/>
                    <a:pt x="1715" y="1382"/>
                  </a:cubicBezTo>
                  <a:cubicBezTo>
                    <a:pt x="1715" y="1572"/>
                    <a:pt x="1572" y="1715"/>
                    <a:pt x="1382" y="1715"/>
                  </a:cubicBezTo>
                  <a:cubicBezTo>
                    <a:pt x="1191" y="1715"/>
                    <a:pt x="1049" y="1572"/>
                    <a:pt x="1049" y="1382"/>
                  </a:cubicBezTo>
                  <a:cubicBezTo>
                    <a:pt x="1049" y="1191"/>
                    <a:pt x="1191" y="1024"/>
                    <a:pt x="1382" y="1024"/>
                  </a:cubicBezTo>
                  <a:close/>
                  <a:moveTo>
                    <a:pt x="2739" y="1024"/>
                  </a:moveTo>
                  <a:cubicBezTo>
                    <a:pt x="2930" y="1024"/>
                    <a:pt x="3073" y="1191"/>
                    <a:pt x="3073" y="1382"/>
                  </a:cubicBezTo>
                  <a:cubicBezTo>
                    <a:pt x="3097" y="1572"/>
                    <a:pt x="2930" y="1715"/>
                    <a:pt x="2739" y="1715"/>
                  </a:cubicBezTo>
                  <a:cubicBezTo>
                    <a:pt x="2549" y="1715"/>
                    <a:pt x="2406" y="1572"/>
                    <a:pt x="2406" y="1382"/>
                  </a:cubicBezTo>
                  <a:cubicBezTo>
                    <a:pt x="2406" y="1191"/>
                    <a:pt x="2549" y="1024"/>
                    <a:pt x="2739" y="1024"/>
                  </a:cubicBezTo>
                  <a:close/>
                  <a:moveTo>
                    <a:pt x="4097" y="1024"/>
                  </a:moveTo>
                  <a:cubicBezTo>
                    <a:pt x="4287" y="1024"/>
                    <a:pt x="4454" y="1191"/>
                    <a:pt x="4454" y="1382"/>
                  </a:cubicBezTo>
                  <a:cubicBezTo>
                    <a:pt x="4454" y="1572"/>
                    <a:pt x="4287" y="1715"/>
                    <a:pt x="4097" y="1715"/>
                  </a:cubicBezTo>
                  <a:cubicBezTo>
                    <a:pt x="3930" y="1715"/>
                    <a:pt x="3763" y="1572"/>
                    <a:pt x="3763" y="1382"/>
                  </a:cubicBezTo>
                  <a:cubicBezTo>
                    <a:pt x="3763" y="1191"/>
                    <a:pt x="3930" y="1024"/>
                    <a:pt x="4097" y="1024"/>
                  </a:cubicBezTo>
                  <a:close/>
                  <a:moveTo>
                    <a:pt x="334" y="0"/>
                  </a:moveTo>
                  <a:cubicBezTo>
                    <a:pt x="144" y="0"/>
                    <a:pt x="1" y="167"/>
                    <a:pt x="1" y="357"/>
                  </a:cubicBezTo>
                  <a:lnTo>
                    <a:pt x="1" y="2739"/>
                  </a:lnTo>
                  <a:lnTo>
                    <a:pt x="4335" y="2739"/>
                  </a:lnTo>
                  <a:cubicBezTo>
                    <a:pt x="4573" y="2739"/>
                    <a:pt x="4787" y="2667"/>
                    <a:pt x="4978" y="2525"/>
                  </a:cubicBezTo>
                  <a:lnTo>
                    <a:pt x="5407" y="2167"/>
                  </a:lnTo>
                  <a:cubicBezTo>
                    <a:pt x="5669" y="1953"/>
                    <a:pt x="6026" y="1834"/>
                    <a:pt x="6359" y="1834"/>
                  </a:cubicBezTo>
                  <a:lnTo>
                    <a:pt x="10979" y="1834"/>
                  </a:lnTo>
                  <a:lnTo>
                    <a:pt x="10979" y="357"/>
                  </a:lnTo>
                  <a:cubicBezTo>
                    <a:pt x="10979" y="167"/>
                    <a:pt x="10836" y="0"/>
                    <a:pt x="106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70"/>
          <p:cNvGrpSpPr/>
          <p:nvPr/>
        </p:nvGrpSpPr>
        <p:grpSpPr>
          <a:xfrm>
            <a:off x="6142648" y="2735942"/>
            <a:ext cx="417348" cy="417360"/>
            <a:chOff x="6142648" y="2735942"/>
            <a:chExt cx="417348" cy="417360"/>
          </a:xfrm>
        </p:grpSpPr>
        <p:sp>
          <p:nvSpPr>
            <p:cNvPr id="4695" name="Google Shape;4695;p70"/>
            <p:cNvSpPr/>
            <p:nvPr/>
          </p:nvSpPr>
          <p:spPr>
            <a:xfrm>
              <a:off x="6175873" y="3083422"/>
              <a:ext cx="359449" cy="69880"/>
            </a:xfrm>
            <a:custGeom>
              <a:rect b="b" l="l" r="r" t="t"/>
              <a:pathLst>
                <a:path extrusionOk="0" h="1954" w="10051">
                  <a:moveTo>
                    <a:pt x="358" y="1"/>
                  </a:moveTo>
                  <a:cubicBezTo>
                    <a:pt x="167" y="1"/>
                    <a:pt x="1" y="167"/>
                    <a:pt x="1" y="358"/>
                  </a:cubicBezTo>
                  <a:lnTo>
                    <a:pt x="1" y="1596"/>
                  </a:lnTo>
                  <a:cubicBezTo>
                    <a:pt x="1" y="1787"/>
                    <a:pt x="167" y="1953"/>
                    <a:pt x="358" y="1953"/>
                  </a:cubicBezTo>
                  <a:lnTo>
                    <a:pt x="9717" y="1953"/>
                  </a:lnTo>
                  <a:cubicBezTo>
                    <a:pt x="9907" y="1953"/>
                    <a:pt x="10050" y="1787"/>
                    <a:pt x="10050" y="1596"/>
                  </a:cubicBezTo>
                  <a:lnTo>
                    <a:pt x="10050" y="358"/>
                  </a:lnTo>
                  <a:cubicBezTo>
                    <a:pt x="10050" y="167"/>
                    <a:pt x="9907" y="1"/>
                    <a:pt x="9717" y="1"/>
                  </a:cubicBezTo>
                  <a:cubicBezTo>
                    <a:pt x="9526" y="1"/>
                    <a:pt x="9383" y="167"/>
                    <a:pt x="9383" y="358"/>
                  </a:cubicBezTo>
                  <a:lnTo>
                    <a:pt x="9383" y="1263"/>
                  </a:lnTo>
                  <a:lnTo>
                    <a:pt x="691" y="1263"/>
                  </a:lnTo>
                  <a:lnTo>
                    <a:pt x="691" y="358"/>
                  </a:lnTo>
                  <a:cubicBezTo>
                    <a:pt x="691" y="167"/>
                    <a:pt x="548" y="1"/>
                    <a:pt x="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0"/>
            <p:cNvSpPr/>
            <p:nvPr/>
          </p:nvSpPr>
          <p:spPr>
            <a:xfrm>
              <a:off x="6253373" y="2830465"/>
              <a:ext cx="205277" cy="298116"/>
            </a:xfrm>
            <a:custGeom>
              <a:rect b="b" l="l" r="r" t="t"/>
              <a:pathLst>
                <a:path extrusionOk="0" h="8336" w="5740">
                  <a:moveTo>
                    <a:pt x="1906" y="1"/>
                  </a:moveTo>
                  <a:cubicBezTo>
                    <a:pt x="1715" y="1"/>
                    <a:pt x="1549" y="144"/>
                    <a:pt x="1549" y="334"/>
                  </a:cubicBezTo>
                  <a:lnTo>
                    <a:pt x="1549" y="4811"/>
                  </a:lnTo>
                  <a:lnTo>
                    <a:pt x="453" y="4811"/>
                  </a:lnTo>
                  <a:cubicBezTo>
                    <a:pt x="167" y="4811"/>
                    <a:pt x="1" y="5121"/>
                    <a:pt x="167" y="5335"/>
                  </a:cubicBezTo>
                  <a:lnTo>
                    <a:pt x="2596" y="8193"/>
                  </a:lnTo>
                  <a:cubicBezTo>
                    <a:pt x="2656" y="8288"/>
                    <a:pt x="2763" y="8336"/>
                    <a:pt x="2870" y="8336"/>
                  </a:cubicBezTo>
                  <a:cubicBezTo>
                    <a:pt x="2977" y="8336"/>
                    <a:pt x="3085" y="8288"/>
                    <a:pt x="3144" y="8193"/>
                  </a:cubicBezTo>
                  <a:lnTo>
                    <a:pt x="5573" y="5335"/>
                  </a:lnTo>
                  <a:cubicBezTo>
                    <a:pt x="5740" y="5121"/>
                    <a:pt x="5573" y="4811"/>
                    <a:pt x="5287" y="4811"/>
                  </a:cubicBezTo>
                  <a:lnTo>
                    <a:pt x="4192" y="4811"/>
                  </a:lnTo>
                  <a:lnTo>
                    <a:pt x="4192" y="334"/>
                  </a:lnTo>
                  <a:cubicBezTo>
                    <a:pt x="4192" y="144"/>
                    <a:pt x="4025" y="1"/>
                    <a:pt x="38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0"/>
            <p:cNvSpPr/>
            <p:nvPr/>
          </p:nvSpPr>
          <p:spPr>
            <a:xfrm>
              <a:off x="6142648" y="2735942"/>
              <a:ext cx="417348" cy="241898"/>
            </a:xfrm>
            <a:custGeom>
              <a:rect b="b" l="l" r="r" t="t"/>
              <a:pathLst>
                <a:path extrusionOk="0" h="6764" w="11670">
                  <a:moveTo>
                    <a:pt x="5835" y="0"/>
                  </a:moveTo>
                  <a:cubicBezTo>
                    <a:pt x="5526" y="0"/>
                    <a:pt x="5240" y="72"/>
                    <a:pt x="4978" y="167"/>
                  </a:cubicBezTo>
                  <a:cubicBezTo>
                    <a:pt x="4383" y="405"/>
                    <a:pt x="3883" y="858"/>
                    <a:pt x="3621" y="1453"/>
                  </a:cubicBezTo>
                  <a:cubicBezTo>
                    <a:pt x="3406" y="1358"/>
                    <a:pt x="3168" y="1310"/>
                    <a:pt x="2930" y="1310"/>
                  </a:cubicBezTo>
                  <a:cubicBezTo>
                    <a:pt x="2501" y="1310"/>
                    <a:pt x="2144" y="1453"/>
                    <a:pt x="1858" y="1715"/>
                  </a:cubicBezTo>
                  <a:cubicBezTo>
                    <a:pt x="1715" y="1834"/>
                    <a:pt x="1596" y="1977"/>
                    <a:pt x="1501" y="2144"/>
                  </a:cubicBezTo>
                  <a:cubicBezTo>
                    <a:pt x="1358" y="2406"/>
                    <a:pt x="1287" y="2715"/>
                    <a:pt x="1311" y="3025"/>
                  </a:cubicBezTo>
                  <a:cubicBezTo>
                    <a:pt x="620" y="3263"/>
                    <a:pt x="120" y="3882"/>
                    <a:pt x="25" y="4620"/>
                  </a:cubicBezTo>
                  <a:cubicBezTo>
                    <a:pt x="25" y="4692"/>
                    <a:pt x="1" y="4763"/>
                    <a:pt x="1" y="4858"/>
                  </a:cubicBezTo>
                  <a:cubicBezTo>
                    <a:pt x="1" y="5906"/>
                    <a:pt x="882" y="6764"/>
                    <a:pt x="1930" y="6764"/>
                  </a:cubicBezTo>
                  <a:lnTo>
                    <a:pt x="3978" y="6764"/>
                  </a:lnTo>
                  <a:lnTo>
                    <a:pt x="3978" y="2977"/>
                  </a:lnTo>
                  <a:cubicBezTo>
                    <a:pt x="3978" y="2406"/>
                    <a:pt x="4430" y="1953"/>
                    <a:pt x="5002" y="1953"/>
                  </a:cubicBezTo>
                  <a:lnTo>
                    <a:pt x="6931" y="1953"/>
                  </a:lnTo>
                  <a:cubicBezTo>
                    <a:pt x="7217" y="1953"/>
                    <a:pt x="7478" y="2072"/>
                    <a:pt x="7669" y="2263"/>
                  </a:cubicBezTo>
                  <a:cubicBezTo>
                    <a:pt x="7860" y="2453"/>
                    <a:pt x="7955" y="2715"/>
                    <a:pt x="7955" y="2977"/>
                  </a:cubicBezTo>
                  <a:lnTo>
                    <a:pt x="7955" y="6764"/>
                  </a:lnTo>
                  <a:lnTo>
                    <a:pt x="9741" y="6764"/>
                  </a:lnTo>
                  <a:cubicBezTo>
                    <a:pt x="10789" y="6764"/>
                    <a:pt x="11670" y="5906"/>
                    <a:pt x="11670" y="4858"/>
                  </a:cubicBezTo>
                  <a:cubicBezTo>
                    <a:pt x="11670" y="4763"/>
                    <a:pt x="11646" y="4692"/>
                    <a:pt x="11646" y="4620"/>
                  </a:cubicBezTo>
                  <a:cubicBezTo>
                    <a:pt x="11551" y="3882"/>
                    <a:pt x="11051" y="3263"/>
                    <a:pt x="10360" y="3025"/>
                  </a:cubicBezTo>
                  <a:cubicBezTo>
                    <a:pt x="10384" y="2715"/>
                    <a:pt x="10312" y="2406"/>
                    <a:pt x="10170" y="2144"/>
                  </a:cubicBezTo>
                  <a:cubicBezTo>
                    <a:pt x="9908" y="1643"/>
                    <a:pt x="9360" y="1310"/>
                    <a:pt x="8741" y="1310"/>
                  </a:cubicBezTo>
                  <a:cubicBezTo>
                    <a:pt x="8503" y="1310"/>
                    <a:pt x="8264" y="1358"/>
                    <a:pt x="8050" y="1453"/>
                  </a:cubicBezTo>
                  <a:cubicBezTo>
                    <a:pt x="7955" y="1262"/>
                    <a:pt x="7860" y="1072"/>
                    <a:pt x="7717" y="905"/>
                  </a:cubicBezTo>
                  <a:cubicBezTo>
                    <a:pt x="7288" y="357"/>
                    <a:pt x="6597" y="0"/>
                    <a:pt x="58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70"/>
          <p:cNvGrpSpPr/>
          <p:nvPr/>
        </p:nvGrpSpPr>
        <p:grpSpPr>
          <a:xfrm>
            <a:off x="5439998" y="2736800"/>
            <a:ext cx="417348" cy="416492"/>
            <a:chOff x="5439998" y="2736800"/>
            <a:chExt cx="417348" cy="416492"/>
          </a:xfrm>
        </p:grpSpPr>
        <p:sp>
          <p:nvSpPr>
            <p:cNvPr id="4699" name="Google Shape;4699;p70"/>
            <p:cNvSpPr/>
            <p:nvPr/>
          </p:nvSpPr>
          <p:spPr>
            <a:xfrm>
              <a:off x="5439998" y="2736800"/>
              <a:ext cx="123524" cy="23854"/>
            </a:xfrm>
            <a:custGeom>
              <a:rect b="b" l="l" r="r" t="t"/>
              <a:pathLst>
                <a:path extrusionOk="0" h="667" w="3454">
                  <a:moveTo>
                    <a:pt x="358" y="0"/>
                  </a:moveTo>
                  <a:cubicBezTo>
                    <a:pt x="167" y="0"/>
                    <a:pt x="1" y="143"/>
                    <a:pt x="1" y="333"/>
                  </a:cubicBezTo>
                  <a:lnTo>
                    <a:pt x="1" y="667"/>
                  </a:lnTo>
                  <a:lnTo>
                    <a:pt x="3454" y="667"/>
                  </a:lnTo>
                  <a:cubicBezTo>
                    <a:pt x="3144" y="238"/>
                    <a:pt x="3240" y="381"/>
                    <a:pt x="3049" y="119"/>
                  </a:cubicBezTo>
                  <a:cubicBezTo>
                    <a:pt x="3001" y="48"/>
                    <a:pt x="2882" y="0"/>
                    <a:pt x="27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0"/>
            <p:cNvSpPr/>
            <p:nvPr/>
          </p:nvSpPr>
          <p:spPr>
            <a:xfrm>
              <a:off x="5628222" y="2955674"/>
              <a:ext cx="123524" cy="24712"/>
            </a:xfrm>
            <a:custGeom>
              <a:rect b="b" l="l" r="r" t="t"/>
              <a:pathLst>
                <a:path extrusionOk="0" h="691" w="3454">
                  <a:moveTo>
                    <a:pt x="358" y="0"/>
                  </a:moveTo>
                  <a:cubicBezTo>
                    <a:pt x="168" y="0"/>
                    <a:pt x="1" y="167"/>
                    <a:pt x="1" y="358"/>
                  </a:cubicBezTo>
                  <a:lnTo>
                    <a:pt x="1" y="691"/>
                  </a:lnTo>
                  <a:lnTo>
                    <a:pt x="3454" y="691"/>
                  </a:lnTo>
                  <a:cubicBezTo>
                    <a:pt x="3144" y="262"/>
                    <a:pt x="3240" y="405"/>
                    <a:pt x="3049" y="143"/>
                  </a:cubicBezTo>
                  <a:cubicBezTo>
                    <a:pt x="2978" y="72"/>
                    <a:pt x="2882" y="0"/>
                    <a:pt x="27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0"/>
            <p:cNvSpPr/>
            <p:nvPr/>
          </p:nvSpPr>
          <p:spPr>
            <a:xfrm>
              <a:off x="5439998" y="2785331"/>
              <a:ext cx="417348" cy="367960"/>
            </a:xfrm>
            <a:custGeom>
              <a:rect b="b" l="l" r="r" t="t"/>
              <a:pathLst>
                <a:path extrusionOk="0" h="10289" w="11670">
                  <a:moveTo>
                    <a:pt x="2525" y="1715"/>
                  </a:moveTo>
                  <a:cubicBezTo>
                    <a:pt x="2716" y="1715"/>
                    <a:pt x="2859" y="1882"/>
                    <a:pt x="2859" y="2072"/>
                  </a:cubicBezTo>
                  <a:cubicBezTo>
                    <a:pt x="2859" y="2263"/>
                    <a:pt x="2716" y="2406"/>
                    <a:pt x="2525" y="2406"/>
                  </a:cubicBezTo>
                  <a:cubicBezTo>
                    <a:pt x="2335" y="2406"/>
                    <a:pt x="2192" y="2263"/>
                    <a:pt x="2192" y="2072"/>
                  </a:cubicBezTo>
                  <a:cubicBezTo>
                    <a:pt x="2192" y="1882"/>
                    <a:pt x="2335" y="1715"/>
                    <a:pt x="2525" y="1715"/>
                  </a:cubicBezTo>
                  <a:close/>
                  <a:moveTo>
                    <a:pt x="3883" y="1715"/>
                  </a:moveTo>
                  <a:cubicBezTo>
                    <a:pt x="4073" y="1715"/>
                    <a:pt x="4240" y="1882"/>
                    <a:pt x="4240" y="2072"/>
                  </a:cubicBezTo>
                  <a:cubicBezTo>
                    <a:pt x="4240" y="2263"/>
                    <a:pt x="4073" y="2406"/>
                    <a:pt x="3883" y="2406"/>
                  </a:cubicBezTo>
                  <a:cubicBezTo>
                    <a:pt x="3692" y="2406"/>
                    <a:pt x="3549" y="2263"/>
                    <a:pt x="3549" y="2072"/>
                  </a:cubicBezTo>
                  <a:cubicBezTo>
                    <a:pt x="3549" y="1882"/>
                    <a:pt x="3692" y="1715"/>
                    <a:pt x="3883" y="1715"/>
                  </a:cubicBezTo>
                  <a:close/>
                  <a:moveTo>
                    <a:pt x="10170" y="2406"/>
                  </a:moveTo>
                  <a:lnTo>
                    <a:pt x="10170" y="6145"/>
                  </a:lnTo>
                  <a:lnTo>
                    <a:pt x="5264" y="6145"/>
                  </a:lnTo>
                  <a:lnTo>
                    <a:pt x="5264" y="7859"/>
                  </a:lnTo>
                  <a:lnTo>
                    <a:pt x="2859" y="7859"/>
                  </a:lnTo>
                  <a:lnTo>
                    <a:pt x="2859" y="4144"/>
                  </a:lnTo>
                  <a:lnTo>
                    <a:pt x="6050" y="4144"/>
                  </a:lnTo>
                  <a:cubicBezTo>
                    <a:pt x="6240" y="4144"/>
                    <a:pt x="6407" y="3978"/>
                    <a:pt x="6407" y="3787"/>
                  </a:cubicBezTo>
                  <a:lnTo>
                    <a:pt x="6407" y="2406"/>
                  </a:lnTo>
                  <a:close/>
                  <a:moveTo>
                    <a:pt x="7788" y="7859"/>
                  </a:moveTo>
                  <a:cubicBezTo>
                    <a:pt x="7979" y="7859"/>
                    <a:pt x="8122" y="8026"/>
                    <a:pt x="8122" y="8216"/>
                  </a:cubicBezTo>
                  <a:cubicBezTo>
                    <a:pt x="8122" y="8407"/>
                    <a:pt x="7979" y="8550"/>
                    <a:pt x="7788" y="8550"/>
                  </a:cubicBezTo>
                  <a:cubicBezTo>
                    <a:pt x="7598" y="8550"/>
                    <a:pt x="7431" y="8407"/>
                    <a:pt x="7431" y="8216"/>
                  </a:cubicBezTo>
                  <a:cubicBezTo>
                    <a:pt x="7431" y="8026"/>
                    <a:pt x="7598" y="7859"/>
                    <a:pt x="7788" y="7859"/>
                  </a:cubicBezTo>
                  <a:close/>
                  <a:moveTo>
                    <a:pt x="9146" y="7859"/>
                  </a:moveTo>
                  <a:cubicBezTo>
                    <a:pt x="9336" y="7859"/>
                    <a:pt x="9479" y="8026"/>
                    <a:pt x="9479" y="8216"/>
                  </a:cubicBezTo>
                  <a:cubicBezTo>
                    <a:pt x="9479" y="8407"/>
                    <a:pt x="9336" y="8550"/>
                    <a:pt x="9146" y="8550"/>
                  </a:cubicBezTo>
                  <a:cubicBezTo>
                    <a:pt x="8955" y="8550"/>
                    <a:pt x="8812" y="8407"/>
                    <a:pt x="8812" y="8216"/>
                  </a:cubicBezTo>
                  <a:cubicBezTo>
                    <a:pt x="8812" y="8026"/>
                    <a:pt x="8955" y="7859"/>
                    <a:pt x="9146" y="7859"/>
                  </a:cubicBezTo>
                  <a:close/>
                  <a:moveTo>
                    <a:pt x="1" y="1"/>
                  </a:moveTo>
                  <a:lnTo>
                    <a:pt x="1" y="334"/>
                  </a:lnTo>
                  <a:lnTo>
                    <a:pt x="1" y="3787"/>
                  </a:lnTo>
                  <a:cubicBezTo>
                    <a:pt x="1" y="3978"/>
                    <a:pt x="167" y="4144"/>
                    <a:pt x="358" y="4144"/>
                  </a:cubicBezTo>
                  <a:lnTo>
                    <a:pt x="2192" y="4144"/>
                  </a:lnTo>
                  <a:lnTo>
                    <a:pt x="2192" y="8216"/>
                  </a:lnTo>
                  <a:cubicBezTo>
                    <a:pt x="2192" y="8383"/>
                    <a:pt x="2335" y="8550"/>
                    <a:pt x="2525" y="8550"/>
                  </a:cubicBezTo>
                  <a:lnTo>
                    <a:pt x="5264" y="8550"/>
                  </a:lnTo>
                  <a:lnTo>
                    <a:pt x="5264" y="9931"/>
                  </a:lnTo>
                  <a:cubicBezTo>
                    <a:pt x="5264" y="10122"/>
                    <a:pt x="5431" y="10288"/>
                    <a:pt x="5621" y="10288"/>
                  </a:cubicBezTo>
                  <a:lnTo>
                    <a:pt x="11313" y="10288"/>
                  </a:lnTo>
                  <a:cubicBezTo>
                    <a:pt x="11503" y="10288"/>
                    <a:pt x="11670" y="10122"/>
                    <a:pt x="11670" y="9931"/>
                  </a:cubicBezTo>
                  <a:lnTo>
                    <a:pt x="11670" y="6478"/>
                  </a:lnTo>
                  <a:cubicBezTo>
                    <a:pt x="11670" y="6288"/>
                    <a:pt x="11503" y="6145"/>
                    <a:pt x="11313" y="6145"/>
                  </a:cubicBezTo>
                  <a:lnTo>
                    <a:pt x="10836" y="6145"/>
                  </a:lnTo>
                  <a:lnTo>
                    <a:pt x="10836" y="2072"/>
                  </a:lnTo>
                  <a:cubicBezTo>
                    <a:pt x="10836" y="1882"/>
                    <a:pt x="10694" y="1715"/>
                    <a:pt x="10503" y="1715"/>
                  </a:cubicBezTo>
                  <a:lnTo>
                    <a:pt x="6407" y="1715"/>
                  </a:lnTo>
                  <a:lnTo>
                    <a:pt x="6407" y="334"/>
                  </a:lnTo>
                  <a:cubicBezTo>
                    <a:pt x="6407" y="143"/>
                    <a:pt x="6240" y="1"/>
                    <a:pt x="6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2" name="Google Shape;4702;p70"/>
          <p:cNvGrpSpPr/>
          <p:nvPr/>
        </p:nvGrpSpPr>
        <p:grpSpPr>
          <a:xfrm>
            <a:off x="4730552" y="2735942"/>
            <a:ext cx="398609" cy="417348"/>
            <a:chOff x="4730552" y="2735942"/>
            <a:chExt cx="398609" cy="417348"/>
          </a:xfrm>
        </p:grpSpPr>
        <p:sp>
          <p:nvSpPr>
            <p:cNvPr id="4703" name="Google Shape;4703;p70"/>
            <p:cNvSpPr/>
            <p:nvPr/>
          </p:nvSpPr>
          <p:spPr>
            <a:xfrm>
              <a:off x="4893206" y="2907965"/>
              <a:ext cx="73277" cy="73277"/>
            </a:xfrm>
            <a:custGeom>
              <a:rect b="b" l="l" r="r" t="t"/>
              <a:pathLst>
                <a:path extrusionOk="0" h="2049" w="2049">
                  <a:moveTo>
                    <a:pt x="1025" y="1"/>
                  </a:moveTo>
                  <a:cubicBezTo>
                    <a:pt x="477" y="1"/>
                    <a:pt x="1" y="453"/>
                    <a:pt x="1" y="1025"/>
                  </a:cubicBezTo>
                  <a:cubicBezTo>
                    <a:pt x="1" y="1596"/>
                    <a:pt x="477" y="2049"/>
                    <a:pt x="1025" y="2049"/>
                  </a:cubicBezTo>
                  <a:cubicBezTo>
                    <a:pt x="1596" y="2049"/>
                    <a:pt x="2049" y="1596"/>
                    <a:pt x="2049" y="1025"/>
                  </a:cubicBezTo>
                  <a:cubicBezTo>
                    <a:pt x="2049" y="453"/>
                    <a:pt x="1596" y="1"/>
                    <a:pt x="10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0"/>
            <p:cNvSpPr/>
            <p:nvPr/>
          </p:nvSpPr>
          <p:spPr>
            <a:xfrm>
              <a:off x="4730552" y="2735942"/>
              <a:ext cx="398609" cy="417348"/>
            </a:xfrm>
            <a:custGeom>
              <a:rect b="b" l="l" r="r" t="t"/>
              <a:pathLst>
                <a:path extrusionOk="0" h="11670" w="11146">
                  <a:moveTo>
                    <a:pt x="5573" y="691"/>
                  </a:moveTo>
                  <a:cubicBezTo>
                    <a:pt x="6264" y="691"/>
                    <a:pt x="6787" y="1643"/>
                    <a:pt x="7026" y="2286"/>
                  </a:cubicBezTo>
                  <a:cubicBezTo>
                    <a:pt x="6573" y="2406"/>
                    <a:pt x="6073" y="2572"/>
                    <a:pt x="5573" y="2787"/>
                  </a:cubicBezTo>
                  <a:cubicBezTo>
                    <a:pt x="5097" y="2572"/>
                    <a:pt x="4597" y="2406"/>
                    <a:pt x="4120" y="2286"/>
                  </a:cubicBezTo>
                  <a:cubicBezTo>
                    <a:pt x="4382" y="1643"/>
                    <a:pt x="4882" y="691"/>
                    <a:pt x="5573" y="691"/>
                  </a:cubicBezTo>
                  <a:close/>
                  <a:moveTo>
                    <a:pt x="3906" y="2929"/>
                  </a:moveTo>
                  <a:cubicBezTo>
                    <a:pt x="4168" y="3001"/>
                    <a:pt x="4454" y="3096"/>
                    <a:pt x="4739" y="3191"/>
                  </a:cubicBezTo>
                  <a:cubicBezTo>
                    <a:pt x="4382" y="3358"/>
                    <a:pt x="4049" y="3572"/>
                    <a:pt x="3715" y="3787"/>
                  </a:cubicBezTo>
                  <a:cubicBezTo>
                    <a:pt x="3763" y="3477"/>
                    <a:pt x="3834" y="3191"/>
                    <a:pt x="3906" y="2929"/>
                  </a:cubicBezTo>
                  <a:close/>
                  <a:moveTo>
                    <a:pt x="7264" y="2929"/>
                  </a:moveTo>
                  <a:cubicBezTo>
                    <a:pt x="7335" y="3191"/>
                    <a:pt x="7383" y="3477"/>
                    <a:pt x="7454" y="3787"/>
                  </a:cubicBezTo>
                  <a:cubicBezTo>
                    <a:pt x="7121" y="3572"/>
                    <a:pt x="6764" y="3358"/>
                    <a:pt x="6430" y="3191"/>
                  </a:cubicBezTo>
                  <a:cubicBezTo>
                    <a:pt x="6716" y="3096"/>
                    <a:pt x="6978" y="3001"/>
                    <a:pt x="7264" y="2929"/>
                  </a:cubicBezTo>
                  <a:close/>
                  <a:moveTo>
                    <a:pt x="2474" y="2742"/>
                  </a:moveTo>
                  <a:cubicBezTo>
                    <a:pt x="2744" y="2742"/>
                    <a:pt x="3012" y="2771"/>
                    <a:pt x="3239" y="2810"/>
                  </a:cubicBezTo>
                  <a:cubicBezTo>
                    <a:pt x="3096" y="3263"/>
                    <a:pt x="3001" y="3787"/>
                    <a:pt x="2930" y="4311"/>
                  </a:cubicBezTo>
                  <a:cubicBezTo>
                    <a:pt x="2501" y="4644"/>
                    <a:pt x="2120" y="4977"/>
                    <a:pt x="1786" y="5311"/>
                  </a:cubicBezTo>
                  <a:cubicBezTo>
                    <a:pt x="1358" y="4787"/>
                    <a:pt x="786" y="3858"/>
                    <a:pt x="1120" y="3263"/>
                  </a:cubicBezTo>
                  <a:cubicBezTo>
                    <a:pt x="1360" y="2863"/>
                    <a:pt x="1922" y="2742"/>
                    <a:pt x="2474" y="2742"/>
                  </a:cubicBezTo>
                  <a:close/>
                  <a:moveTo>
                    <a:pt x="8684" y="2742"/>
                  </a:moveTo>
                  <a:cubicBezTo>
                    <a:pt x="9235" y="2742"/>
                    <a:pt x="9802" y="2863"/>
                    <a:pt x="10026" y="3263"/>
                  </a:cubicBezTo>
                  <a:cubicBezTo>
                    <a:pt x="10383" y="3858"/>
                    <a:pt x="9812" y="4787"/>
                    <a:pt x="9383" y="5311"/>
                  </a:cubicBezTo>
                  <a:cubicBezTo>
                    <a:pt x="9026" y="4977"/>
                    <a:pt x="8645" y="4644"/>
                    <a:pt x="8216" y="4311"/>
                  </a:cubicBezTo>
                  <a:cubicBezTo>
                    <a:pt x="8145" y="3787"/>
                    <a:pt x="8050" y="3263"/>
                    <a:pt x="7931" y="2810"/>
                  </a:cubicBezTo>
                  <a:cubicBezTo>
                    <a:pt x="8150" y="2771"/>
                    <a:pt x="8415" y="2742"/>
                    <a:pt x="8684" y="2742"/>
                  </a:cubicBezTo>
                  <a:close/>
                  <a:moveTo>
                    <a:pt x="2858" y="5239"/>
                  </a:moveTo>
                  <a:lnTo>
                    <a:pt x="2858" y="5239"/>
                  </a:lnTo>
                  <a:cubicBezTo>
                    <a:pt x="2834" y="5644"/>
                    <a:pt x="2834" y="6025"/>
                    <a:pt x="2858" y="6430"/>
                  </a:cubicBezTo>
                  <a:cubicBezTo>
                    <a:pt x="2644" y="6240"/>
                    <a:pt x="2429" y="6025"/>
                    <a:pt x="2239" y="5835"/>
                  </a:cubicBezTo>
                  <a:cubicBezTo>
                    <a:pt x="2429" y="5644"/>
                    <a:pt x="2644" y="5430"/>
                    <a:pt x="2858" y="5239"/>
                  </a:cubicBezTo>
                  <a:close/>
                  <a:moveTo>
                    <a:pt x="8288" y="5239"/>
                  </a:moveTo>
                  <a:lnTo>
                    <a:pt x="8288" y="5239"/>
                  </a:lnTo>
                  <a:cubicBezTo>
                    <a:pt x="8526" y="5430"/>
                    <a:pt x="8740" y="5644"/>
                    <a:pt x="8931" y="5835"/>
                  </a:cubicBezTo>
                  <a:cubicBezTo>
                    <a:pt x="8740" y="6025"/>
                    <a:pt x="8526" y="6240"/>
                    <a:pt x="8288" y="6430"/>
                  </a:cubicBezTo>
                  <a:cubicBezTo>
                    <a:pt x="8312" y="6025"/>
                    <a:pt x="8312" y="5644"/>
                    <a:pt x="8288" y="5239"/>
                  </a:cubicBezTo>
                  <a:close/>
                  <a:moveTo>
                    <a:pt x="5573" y="3525"/>
                  </a:moveTo>
                  <a:cubicBezTo>
                    <a:pt x="6240" y="3834"/>
                    <a:pt x="6930" y="4239"/>
                    <a:pt x="7573" y="4692"/>
                  </a:cubicBezTo>
                  <a:cubicBezTo>
                    <a:pt x="7645" y="5430"/>
                    <a:pt x="7645" y="6240"/>
                    <a:pt x="7573" y="6978"/>
                  </a:cubicBezTo>
                  <a:cubicBezTo>
                    <a:pt x="6954" y="7430"/>
                    <a:pt x="6287" y="7811"/>
                    <a:pt x="5573" y="8145"/>
                  </a:cubicBezTo>
                  <a:cubicBezTo>
                    <a:pt x="4906" y="7835"/>
                    <a:pt x="4215" y="7430"/>
                    <a:pt x="3596" y="6978"/>
                  </a:cubicBezTo>
                  <a:cubicBezTo>
                    <a:pt x="3525" y="6240"/>
                    <a:pt x="3525" y="5430"/>
                    <a:pt x="3596" y="4692"/>
                  </a:cubicBezTo>
                  <a:cubicBezTo>
                    <a:pt x="4192" y="4263"/>
                    <a:pt x="4882" y="3858"/>
                    <a:pt x="5573" y="3525"/>
                  </a:cubicBezTo>
                  <a:close/>
                  <a:moveTo>
                    <a:pt x="3715" y="7883"/>
                  </a:moveTo>
                  <a:cubicBezTo>
                    <a:pt x="4049" y="8097"/>
                    <a:pt x="4382" y="8311"/>
                    <a:pt x="4739" y="8478"/>
                  </a:cubicBezTo>
                  <a:cubicBezTo>
                    <a:pt x="4454" y="8573"/>
                    <a:pt x="4168" y="8669"/>
                    <a:pt x="3906" y="8740"/>
                  </a:cubicBezTo>
                  <a:cubicBezTo>
                    <a:pt x="3834" y="8478"/>
                    <a:pt x="3763" y="8192"/>
                    <a:pt x="3715" y="7883"/>
                  </a:cubicBezTo>
                  <a:close/>
                  <a:moveTo>
                    <a:pt x="7454" y="7883"/>
                  </a:moveTo>
                  <a:lnTo>
                    <a:pt x="7454" y="7883"/>
                  </a:lnTo>
                  <a:cubicBezTo>
                    <a:pt x="7383" y="8192"/>
                    <a:pt x="7335" y="8478"/>
                    <a:pt x="7264" y="8740"/>
                  </a:cubicBezTo>
                  <a:cubicBezTo>
                    <a:pt x="6978" y="8669"/>
                    <a:pt x="6716" y="8573"/>
                    <a:pt x="6430" y="8478"/>
                  </a:cubicBezTo>
                  <a:cubicBezTo>
                    <a:pt x="6764" y="8311"/>
                    <a:pt x="7121" y="8097"/>
                    <a:pt x="7454" y="7883"/>
                  </a:cubicBezTo>
                  <a:close/>
                  <a:moveTo>
                    <a:pt x="1786" y="6359"/>
                  </a:moveTo>
                  <a:cubicBezTo>
                    <a:pt x="2120" y="6692"/>
                    <a:pt x="2501" y="7026"/>
                    <a:pt x="2930" y="7359"/>
                  </a:cubicBezTo>
                  <a:cubicBezTo>
                    <a:pt x="3001" y="7883"/>
                    <a:pt x="3096" y="8407"/>
                    <a:pt x="3239" y="8859"/>
                  </a:cubicBezTo>
                  <a:cubicBezTo>
                    <a:pt x="3012" y="8898"/>
                    <a:pt x="2744" y="8927"/>
                    <a:pt x="2474" y="8927"/>
                  </a:cubicBezTo>
                  <a:cubicBezTo>
                    <a:pt x="1922" y="8927"/>
                    <a:pt x="1360" y="8807"/>
                    <a:pt x="1120" y="8407"/>
                  </a:cubicBezTo>
                  <a:cubicBezTo>
                    <a:pt x="786" y="7811"/>
                    <a:pt x="1358" y="6883"/>
                    <a:pt x="1786" y="6359"/>
                  </a:cubicBezTo>
                  <a:close/>
                  <a:moveTo>
                    <a:pt x="9383" y="6359"/>
                  </a:moveTo>
                  <a:cubicBezTo>
                    <a:pt x="9812" y="6883"/>
                    <a:pt x="10383" y="7811"/>
                    <a:pt x="10026" y="8407"/>
                  </a:cubicBezTo>
                  <a:cubicBezTo>
                    <a:pt x="9802" y="8807"/>
                    <a:pt x="9235" y="8927"/>
                    <a:pt x="8684" y="8927"/>
                  </a:cubicBezTo>
                  <a:cubicBezTo>
                    <a:pt x="8415" y="8927"/>
                    <a:pt x="8150" y="8898"/>
                    <a:pt x="7931" y="8859"/>
                  </a:cubicBezTo>
                  <a:cubicBezTo>
                    <a:pt x="8050" y="8407"/>
                    <a:pt x="8145" y="7883"/>
                    <a:pt x="8216" y="7359"/>
                  </a:cubicBezTo>
                  <a:cubicBezTo>
                    <a:pt x="8645" y="7026"/>
                    <a:pt x="9026" y="6692"/>
                    <a:pt x="9383" y="6359"/>
                  </a:cubicBezTo>
                  <a:close/>
                  <a:moveTo>
                    <a:pt x="5573" y="8883"/>
                  </a:moveTo>
                  <a:cubicBezTo>
                    <a:pt x="6073" y="9097"/>
                    <a:pt x="6573" y="9264"/>
                    <a:pt x="7026" y="9383"/>
                  </a:cubicBezTo>
                  <a:cubicBezTo>
                    <a:pt x="6787" y="10026"/>
                    <a:pt x="6264" y="10979"/>
                    <a:pt x="5573" y="10979"/>
                  </a:cubicBezTo>
                  <a:cubicBezTo>
                    <a:pt x="4882" y="10979"/>
                    <a:pt x="4382" y="10026"/>
                    <a:pt x="4120" y="9383"/>
                  </a:cubicBezTo>
                  <a:cubicBezTo>
                    <a:pt x="4597" y="9264"/>
                    <a:pt x="5097" y="9097"/>
                    <a:pt x="5573" y="8883"/>
                  </a:cubicBezTo>
                  <a:close/>
                  <a:moveTo>
                    <a:pt x="5573" y="0"/>
                  </a:moveTo>
                  <a:cubicBezTo>
                    <a:pt x="4525" y="0"/>
                    <a:pt x="3811" y="1143"/>
                    <a:pt x="3453" y="2144"/>
                  </a:cubicBezTo>
                  <a:cubicBezTo>
                    <a:pt x="3155" y="2096"/>
                    <a:pt x="2833" y="2064"/>
                    <a:pt x="2513" y="2064"/>
                  </a:cubicBezTo>
                  <a:cubicBezTo>
                    <a:pt x="1711" y="2064"/>
                    <a:pt x="923" y="2265"/>
                    <a:pt x="548" y="2929"/>
                  </a:cubicBezTo>
                  <a:cubicBezTo>
                    <a:pt x="0" y="3834"/>
                    <a:pt x="643" y="5025"/>
                    <a:pt x="1310" y="5835"/>
                  </a:cubicBezTo>
                  <a:cubicBezTo>
                    <a:pt x="643" y="6644"/>
                    <a:pt x="0" y="7835"/>
                    <a:pt x="548" y="8740"/>
                  </a:cubicBezTo>
                  <a:cubicBezTo>
                    <a:pt x="923" y="9404"/>
                    <a:pt x="1711" y="9606"/>
                    <a:pt x="2513" y="9606"/>
                  </a:cubicBezTo>
                  <a:cubicBezTo>
                    <a:pt x="2833" y="9606"/>
                    <a:pt x="3155" y="9574"/>
                    <a:pt x="3453" y="9526"/>
                  </a:cubicBezTo>
                  <a:cubicBezTo>
                    <a:pt x="3811" y="10526"/>
                    <a:pt x="4525" y="11669"/>
                    <a:pt x="5573" y="11669"/>
                  </a:cubicBezTo>
                  <a:cubicBezTo>
                    <a:pt x="6645" y="11669"/>
                    <a:pt x="7335" y="10526"/>
                    <a:pt x="7716" y="9526"/>
                  </a:cubicBezTo>
                  <a:cubicBezTo>
                    <a:pt x="8015" y="9574"/>
                    <a:pt x="8337" y="9606"/>
                    <a:pt x="8657" y="9606"/>
                  </a:cubicBezTo>
                  <a:cubicBezTo>
                    <a:pt x="9459" y="9606"/>
                    <a:pt x="10247" y="9404"/>
                    <a:pt x="10622" y="8740"/>
                  </a:cubicBezTo>
                  <a:cubicBezTo>
                    <a:pt x="11146" y="7835"/>
                    <a:pt x="10526" y="6644"/>
                    <a:pt x="9836" y="5835"/>
                  </a:cubicBezTo>
                  <a:cubicBezTo>
                    <a:pt x="9907" y="5740"/>
                    <a:pt x="9979" y="5644"/>
                    <a:pt x="10050" y="5573"/>
                  </a:cubicBezTo>
                  <a:cubicBezTo>
                    <a:pt x="10812" y="4549"/>
                    <a:pt x="11003" y="3596"/>
                    <a:pt x="10622" y="2929"/>
                  </a:cubicBezTo>
                  <a:cubicBezTo>
                    <a:pt x="10247" y="2265"/>
                    <a:pt x="9459" y="2064"/>
                    <a:pt x="8657" y="2064"/>
                  </a:cubicBezTo>
                  <a:cubicBezTo>
                    <a:pt x="8337" y="2064"/>
                    <a:pt x="8015" y="2096"/>
                    <a:pt x="7716" y="2144"/>
                  </a:cubicBezTo>
                  <a:cubicBezTo>
                    <a:pt x="7335" y="1143"/>
                    <a:pt x="6645" y="0"/>
                    <a:pt x="55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5" name="Google Shape;4705;p70"/>
          <p:cNvGrpSpPr/>
          <p:nvPr/>
        </p:nvGrpSpPr>
        <p:grpSpPr>
          <a:xfrm>
            <a:off x="7548808" y="2076709"/>
            <a:ext cx="416490" cy="416526"/>
            <a:chOff x="7548808" y="2076709"/>
            <a:chExt cx="416490" cy="416526"/>
          </a:xfrm>
        </p:grpSpPr>
        <p:sp>
          <p:nvSpPr>
            <p:cNvPr id="4706" name="Google Shape;4706;p70"/>
            <p:cNvSpPr/>
            <p:nvPr/>
          </p:nvSpPr>
          <p:spPr>
            <a:xfrm>
              <a:off x="7744686" y="2272623"/>
              <a:ext cx="23889" cy="23889"/>
            </a:xfrm>
            <a:custGeom>
              <a:rect b="b" l="l" r="r" t="t"/>
              <a:pathLst>
                <a:path extrusionOk="0" h="668" w="668">
                  <a:moveTo>
                    <a:pt x="334" y="0"/>
                  </a:moveTo>
                  <a:cubicBezTo>
                    <a:pt x="144" y="0"/>
                    <a:pt x="1" y="143"/>
                    <a:pt x="1" y="334"/>
                  </a:cubicBezTo>
                  <a:cubicBezTo>
                    <a:pt x="1" y="524"/>
                    <a:pt x="144" y="667"/>
                    <a:pt x="334" y="667"/>
                  </a:cubicBezTo>
                  <a:cubicBezTo>
                    <a:pt x="525" y="667"/>
                    <a:pt x="668" y="524"/>
                    <a:pt x="668" y="334"/>
                  </a:cubicBezTo>
                  <a:cubicBezTo>
                    <a:pt x="668" y="143"/>
                    <a:pt x="525"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0"/>
            <p:cNvSpPr/>
            <p:nvPr/>
          </p:nvSpPr>
          <p:spPr>
            <a:xfrm>
              <a:off x="7548808" y="2076709"/>
              <a:ext cx="416490" cy="416526"/>
            </a:xfrm>
            <a:custGeom>
              <a:rect b="b" l="l" r="r" t="t"/>
              <a:pathLst>
                <a:path extrusionOk="0" h="11647" w="11646">
                  <a:moveTo>
                    <a:pt x="5811" y="4788"/>
                  </a:moveTo>
                  <a:cubicBezTo>
                    <a:pt x="6383" y="4788"/>
                    <a:pt x="6835" y="5240"/>
                    <a:pt x="6835" y="5812"/>
                  </a:cubicBezTo>
                  <a:cubicBezTo>
                    <a:pt x="6835" y="6383"/>
                    <a:pt x="6383" y="6836"/>
                    <a:pt x="5811" y="6836"/>
                  </a:cubicBezTo>
                  <a:cubicBezTo>
                    <a:pt x="5240" y="6836"/>
                    <a:pt x="4787" y="6383"/>
                    <a:pt x="4787" y="5812"/>
                  </a:cubicBezTo>
                  <a:cubicBezTo>
                    <a:pt x="4787" y="5240"/>
                    <a:pt x="5240" y="4788"/>
                    <a:pt x="5811" y="4788"/>
                  </a:cubicBezTo>
                  <a:close/>
                  <a:moveTo>
                    <a:pt x="5811" y="1"/>
                  </a:moveTo>
                  <a:cubicBezTo>
                    <a:pt x="5240" y="1"/>
                    <a:pt x="4787" y="453"/>
                    <a:pt x="4787" y="1001"/>
                  </a:cubicBezTo>
                  <a:cubicBezTo>
                    <a:pt x="4787" y="1454"/>
                    <a:pt x="5073" y="1835"/>
                    <a:pt x="5454" y="1978"/>
                  </a:cubicBezTo>
                  <a:lnTo>
                    <a:pt x="5454" y="3454"/>
                  </a:lnTo>
                  <a:cubicBezTo>
                    <a:pt x="4978" y="3525"/>
                    <a:pt x="4525" y="3740"/>
                    <a:pt x="4168" y="4073"/>
                  </a:cubicBezTo>
                  <a:cubicBezTo>
                    <a:pt x="4144" y="4049"/>
                    <a:pt x="4287" y="4097"/>
                    <a:pt x="2049" y="3502"/>
                  </a:cubicBezTo>
                  <a:lnTo>
                    <a:pt x="2049" y="2906"/>
                  </a:lnTo>
                  <a:cubicBezTo>
                    <a:pt x="2453" y="2763"/>
                    <a:pt x="2739" y="2382"/>
                    <a:pt x="2739" y="1954"/>
                  </a:cubicBezTo>
                  <a:cubicBezTo>
                    <a:pt x="2739" y="1382"/>
                    <a:pt x="2287" y="930"/>
                    <a:pt x="1715" y="930"/>
                  </a:cubicBezTo>
                  <a:cubicBezTo>
                    <a:pt x="1144" y="930"/>
                    <a:pt x="691" y="1382"/>
                    <a:pt x="691" y="1954"/>
                  </a:cubicBezTo>
                  <a:cubicBezTo>
                    <a:pt x="691" y="2382"/>
                    <a:pt x="977" y="2763"/>
                    <a:pt x="1382" y="2906"/>
                  </a:cubicBezTo>
                  <a:lnTo>
                    <a:pt x="1382" y="3764"/>
                  </a:lnTo>
                  <a:cubicBezTo>
                    <a:pt x="1382" y="3930"/>
                    <a:pt x="1477" y="4049"/>
                    <a:pt x="1620" y="4097"/>
                  </a:cubicBezTo>
                  <a:lnTo>
                    <a:pt x="3716" y="4645"/>
                  </a:lnTo>
                  <a:cubicBezTo>
                    <a:pt x="3573" y="4907"/>
                    <a:pt x="3477" y="5169"/>
                    <a:pt x="3430" y="5478"/>
                  </a:cubicBezTo>
                  <a:lnTo>
                    <a:pt x="1977" y="5478"/>
                  </a:lnTo>
                  <a:cubicBezTo>
                    <a:pt x="1834" y="5073"/>
                    <a:pt x="1453" y="4788"/>
                    <a:pt x="1024" y="4788"/>
                  </a:cubicBezTo>
                  <a:cubicBezTo>
                    <a:pt x="453" y="4788"/>
                    <a:pt x="0" y="5240"/>
                    <a:pt x="0" y="5812"/>
                  </a:cubicBezTo>
                  <a:cubicBezTo>
                    <a:pt x="0" y="6383"/>
                    <a:pt x="453" y="6836"/>
                    <a:pt x="1024" y="6836"/>
                  </a:cubicBezTo>
                  <a:cubicBezTo>
                    <a:pt x="1453" y="6836"/>
                    <a:pt x="1834" y="6550"/>
                    <a:pt x="1977" y="6145"/>
                  </a:cubicBezTo>
                  <a:lnTo>
                    <a:pt x="3430" y="6145"/>
                  </a:lnTo>
                  <a:cubicBezTo>
                    <a:pt x="3477" y="6455"/>
                    <a:pt x="3573" y="6740"/>
                    <a:pt x="3716" y="6979"/>
                  </a:cubicBezTo>
                  <a:lnTo>
                    <a:pt x="1620" y="7526"/>
                  </a:lnTo>
                  <a:cubicBezTo>
                    <a:pt x="1477" y="7574"/>
                    <a:pt x="1382" y="7693"/>
                    <a:pt x="1382" y="7860"/>
                  </a:cubicBezTo>
                  <a:lnTo>
                    <a:pt x="1382" y="8717"/>
                  </a:lnTo>
                  <a:cubicBezTo>
                    <a:pt x="977" y="8860"/>
                    <a:pt x="691" y="9241"/>
                    <a:pt x="691" y="9670"/>
                  </a:cubicBezTo>
                  <a:cubicBezTo>
                    <a:pt x="691" y="10241"/>
                    <a:pt x="1144" y="10694"/>
                    <a:pt x="1715" y="10694"/>
                  </a:cubicBezTo>
                  <a:cubicBezTo>
                    <a:pt x="2287" y="10694"/>
                    <a:pt x="2739" y="10241"/>
                    <a:pt x="2739" y="9670"/>
                  </a:cubicBezTo>
                  <a:cubicBezTo>
                    <a:pt x="2739" y="9241"/>
                    <a:pt x="2453" y="8860"/>
                    <a:pt x="2049" y="8717"/>
                  </a:cubicBezTo>
                  <a:lnTo>
                    <a:pt x="2049" y="8122"/>
                  </a:lnTo>
                  <a:lnTo>
                    <a:pt x="4144" y="7574"/>
                  </a:lnTo>
                  <a:lnTo>
                    <a:pt x="4168" y="7574"/>
                  </a:lnTo>
                  <a:cubicBezTo>
                    <a:pt x="4525" y="7884"/>
                    <a:pt x="4978" y="8098"/>
                    <a:pt x="5454" y="8169"/>
                  </a:cubicBezTo>
                  <a:lnTo>
                    <a:pt x="5454" y="9646"/>
                  </a:lnTo>
                  <a:cubicBezTo>
                    <a:pt x="5073" y="9789"/>
                    <a:pt x="4787" y="10170"/>
                    <a:pt x="4787" y="10622"/>
                  </a:cubicBezTo>
                  <a:cubicBezTo>
                    <a:pt x="4787" y="11170"/>
                    <a:pt x="5240" y="11646"/>
                    <a:pt x="5811" y="11646"/>
                  </a:cubicBezTo>
                  <a:cubicBezTo>
                    <a:pt x="6359" y="11646"/>
                    <a:pt x="6835" y="11170"/>
                    <a:pt x="6835" y="10622"/>
                  </a:cubicBezTo>
                  <a:cubicBezTo>
                    <a:pt x="6835" y="10170"/>
                    <a:pt x="6549" y="9789"/>
                    <a:pt x="6145" y="9646"/>
                  </a:cubicBezTo>
                  <a:lnTo>
                    <a:pt x="6145" y="8169"/>
                  </a:lnTo>
                  <a:cubicBezTo>
                    <a:pt x="6621" y="8098"/>
                    <a:pt x="7073" y="7884"/>
                    <a:pt x="7431" y="7574"/>
                  </a:cubicBezTo>
                  <a:lnTo>
                    <a:pt x="7454" y="7574"/>
                  </a:lnTo>
                  <a:lnTo>
                    <a:pt x="9550" y="8122"/>
                  </a:lnTo>
                  <a:lnTo>
                    <a:pt x="9550" y="8717"/>
                  </a:lnTo>
                  <a:cubicBezTo>
                    <a:pt x="9145" y="8860"/>
                    <a:pt x="8859" y="9241"/>
                    <a:pt x="8859" y="9670"/>
                  </a:cubicBezTo>
                  <a:cubicBezTo>
                    <a:pt x="8859" y="10241"/>
                    <a:pt x="9312" y="10694"/>
                    <a:pt x="9883" y="10694"/>
                  </a:cubicBezTo>
                  <a:cubicBezTo>
                    <a:pt x="10455" y="10694"/>
                    <a:pt x="10907" y="10241"/>
                    <a:pt x="10907" y="9670"/>
                  </a:cubicBezTo>
                  <a:cubicBezTo>
                    <a:pt x="10907" y="9241"/>
                    <a:pt x="10622" y="8860"/>
                    <a:pt x="10217" y="8717"/>
                  </a:cubicBezTo>
                  <a:lnTo>
                    <a:pt x="10217" y="7860"/>
                  </a:lnTo>
                  <a:cubicBezTo>
                    <a:pt x="10217" y="7693"/>
                    <a:pt x="10122" y="7574"/>
                    <a:pt x="9979" y="7526"/>
                  </a:cubicBezTo>
                  <a:lnTo>
                    <a:pt x="7883" y="6979"/>
                  </a:lnTo>
                  <a:cubicBezTo>
                    <a:pt x="8026" y="6740"/>
                    <a:pt x="8121" y="6455"/>
                    <a:pt x="8169" y="6145"/>
                  </a:cubicBezTo>
                  <a:lnTo>
                    <a:pt x="9645" y="6145"/>
                  </a:lnTo>
                  <a:cubicBezTo>
                    <a:pt x="9788" y="6550"/>
                    <a:pt x="10169" y="6836"/>
                    <a:pt x="10622" y="6836"/>
                  </a:cubicBezTo>
                  <a:cubicBezTo>
                    <a:pt x="11169" y="6836"/>
                    <a:pt x="11646" y="6383"/>
                    <a:pt x="11646" y="5812"/>
                  </a:cubicBezTo>
                  <a:cubicBezTo>
                    <a:pt x="11646" y="5240"/>
                    <a:pt x="11169" y="4788"/>
                    <a:pt x="10622" y="4788"/>
                  </a:cubicBezTo>
                  <a:cubicBezTo>
                    <a:pt x="10169" y="4788"/>
                    <a:pt x="9788" y="5073"/>
                    <a:pt x="9645" y="5478"/>
                  </a:cubicBezTo>
                  <a:lnTo>
                    <a:pt x="8169" y="5478"/>
                  </a:lnTo>
                  <a:cubicBezTo>
                    <a:pt x="8121" y="5192"/>
                    <a:pt x="8026" y="4907"/>
                    <a:pt x="7907" y="4669"/>
                  </a:cubicBezTo>
                  <a:lnTo>
                    <a:pt x="9931" y="4335"/>
                  </a:lnTo>
                  <a:cubicBezTo>
                    <a:pt x="10098" y="4311"/>
                    <a:pt x="10217" y="4168"/>
                    <a:pt x="10217" y="4002"/>
                  </a:cubicBezTo>
                  <a:lnTo>
                    <a:pt x="10217" y="3144"/>
                  </a:lnTo>
                  <a:cubicBezTo>
                    <a:pt x="10622" y="3002"/>
                    <a:pt x="10907" y="2621"/>
                    <a:pt x="10907" y="2168"/>
                  </a:cubicBezTo>
                  <a:cubicBezTo>
                    <a:pt x="10907" y="1597"/>
                    <a:pt x="10455" y="1144"/>
                    <a:pt x="9883" y="1144"/>
                  </a:cubicBezTo>
                  <a:cubicBezTo>
                    <a:pt x="9312" y="1144"/>
                    <a:pt x="8859" y="1620"/>
                    <a:pt x="8859" y="2168"/>
                  </a:cubicBezTo>
                  <a:cubicBezTo>
                    <a:pt x="8859" y="2621"/>
                    <a:pt x="9145" y="3002"/>
                    <a:pt x="9550" y="3144"/>
                  </a:cubicBezTo>
                  <a:lnTo>
                    <a:pt x="9550" y="3692"/>
                  </a:lnTo>
                  <a:cubicBezTo>
                    <a:pt x="7335" y="4073"/>
                    <a:pt x="7478" y="4049"/>
                    <a:pt x="7431" y="4073"/>
                  </a:cubicBezTo>
                  <a:cubicBezTo>
                    <a:pt x="7073" y="3740"/>
                    <a:pt x="6621" y="3525"/>
                    <a:pt x="6145" y="3454"/>
                  </a:cubicBezTo>
                  <a:lnTo>
                    <a:pt x="6145" y="1978"/>
                  </a:lnTo>
                  <a:cubicBezTo>
                    <a:pt x="6549" y="1835"/>
                    <a:pt x="6835" y="1454"/>
                    <a:pt x="6835" y="1001"/>
                  </a:cubicBezTo>
                  <a:cubicBezTo>
                    <a:pt x="6835" y="453"/>
                    <a:pt x="6359" y="1"/>
                    <a:pt x="58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8" name="Google Shape;4708;p70"/>
          <p:cNvGrpSpPr/>
          <p:nvPr/>
        </p:nvGrpSpPr>
        <p:grpSpPr>
          <a:xfrm>
            <a:off x="6881921" y="2075887"/>
            <a:ext cx="365431" cy="417359"/>
            <a:chOff x="6881921" y="2075887"/>
            <a:chExt cx="365431" cy="417359"/>
          </a:xfrm>
        </p:grpSpPr>
        <p:sp>
          <p:nvSpPr>
            <p:cNvPr id="4709" name="Google Shape;4709;p70"/>
            <p:cNvSpPr/>
            <p:nvPr/>
          </p:nvSpPr>
          <p:spPr>
            <a:xfrm>
              <a:off x="6955165" y="2137186"/>
              <a:ext cx="23889" cy="123524"/>
            </a:xfrm>
            <a:custGeom>
              <a:rect b="b" l="l" r="r" t="t"/>
              <a:pathLst>
                <a:path extrusionOk="0" h="3454" w="668">
                  <a:moveTo>
                    <a:pt x="1" y="1"/>
                  </a:moveTo>
                  <a:lnTo>
                    <a:pt x="1" y="3454"/>
                  </a:lnTo>
                  <a:lnTo>
                    <a:pt x="668" y="3454"/>
                  </a:lnTo>
                  <a:lnTo>
                    <a:pt x="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0"/>
            <p:cNvSpPr/>
            <p:nvPr/>
          </p:nvSpPr>
          <p:spPr>
            <a:xfrm>
              <a:off x="7052264" y="2218942"/>
              <a:ext cx="24748" cy="41771"/>
            </a:xfrm>
            <a:custGeom>
              <a:rect b="b" l="l" r="r" t="t"/>
              <a:pathLst>
                <a:path extrusionOk="0" h="1168" w="692">
                  <a:moveTo>
                    <a:pt x="1" y="1"/>
                  </a:moveTo>
                  <a:lnTo>
                    <a:pt x="1" y="1168"/>
                  </a:lnTo>
                  <a:lnTo>
                    <a:pt x="691" y="1168"/>
                  </a:lnTo>
                  <a:lnTo>
                    <a:pt x="69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0"/>
            <p:cNvSpPr/>
            <p:nvPr/>
          </p:nvSpPr>
          <p:spPr>
            <a:xfrm>
              <a:off x="7150221" y="2169552"/>
              <a:ext cx="23889" cy="91159"/>
            </a:xfrm>
            <a:custGeom>
              <a:rect b="b" l="l" r="r" t="t"/>
              <a:pathLst>
                <a:path extrusionOk="0" h="2549" w="668">
                  <a:moveTo>
                    <a:pt x="0" y="1"/>
                  </a:moveTo>
                  <a:lnTo>
                    <a:pt x="0" y="2549"/>
                  </a:lnTo>
                  <a:lnTo>
                    <a:pt x="667" y="2549"/>
                  </a:lnTo>
                  <a:lnTo>
                    <a:pt x="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0"/>
            <p:cNvSpPr/>
            <p:nvPr/>
          </p:nvSpPr>
          <p:spPr>
            <a:xfrm>
              <a:off x="6881921" y="2075887"/>
              <a:ext cx="365421" cy="417348"/>
            </a:xfrm>
            <a:custGeom>
              <a:rect b="b" l="l" r="r" t="t"/>
              <a:pathLst>
                <a:path extrusionOk="0" h="11670" w="10218">
                  <a:moveTo>
                    <a:pt x="3073" y="1024"/>
                  </a:moveTo>
                  <a:cubicBezTo>
                    <a:pt x="3239" y="1024"/>
                    <a:pt x="3406" y="1191"/>
                    <a:pt x="3406" y="1381"/>
                  </a:cubicBezTo>
                  <a:lnTo>
                    <a:pt x="3406" y="5168"/>
                  </a:lnTo>
                  <a:lnTo>
                    <a:pt x="4097" y="5168"/>
                  </a:lnTo>
                  <a:lnTo>
                    <a:pt x="4097" y="3644"/>
                  </a:lnTo>
                  <a:cubicBezTo>
                    <a:pt x="4097" y="3453"/>
                    <a:pt x="4240" y="3310"/>
                    <a:pt x="4430" y="3310"/>
                  </a:cubicBezTo>
                  <a:lnTo>
                    <a:pt x="5788" y="3310"/>
                  </a:lnTo>
                  <a:cubicBezTo>
                    <a:pt x="5978" y="3310"/>
                    <a:pt x="6121" y="3453"/>
                    <a:pt x="6121" y="3644"/>
                  </a:cubicBezTo>
                  <a:lnTo>
                    <a:pt x="6121" y="5168"/>
                  </a:lnTo>
                  <a:lnTo>
                    <a:pt x="6812" y="5168"/>
                  </a:lnTo>
                  <a:lnTo>
                    <a:pt x="6812" y="2286"/>
                  </a:lnTo>
                  <a:cubicBezTo>
                    <a:pt x="6812" y="2096"/>
                    <a:pt x="6978" y="1953"/>
                    <a:pt x="7145" y="1953"/>
                  </a:cubicBezTo>
                  <a:lnTo>
                    <a:pt x="8526" y="1953"/>
                  </a:lnTo>
                  <a:cubicBezTo>
                    <a:pt x="8717" y="1953"/>
                    <a:pt x="8860" y="2096"/>
                    <a:pt x="8860" y="2286"/>
                  </a:cubicBezTo>
                  <a:lnTo>
                    <a:pt x="8860" y="5525"/>
                  </a:lnTo>
                  <a:cubicBezTo>
                    <a:pt x="8860" y="5716"/>
                    <a:pt x="8717" y="5858"/>
                    <a:pt x="8526" y="5858"/>
                  </a:cubicBezTo>
                  <a:lnTo>
                    <a:pt x="1692" y="5858"/>
                  </a:lnTo>
                  <a:cubicBezTo>
                    <a:pt x="1501" y="5858"/>
                    <a:pt x="1358" y="5716"/>
                    <a:pt x="1358" y="5525"/>
                  </a:cubicBezTo>
                  <a:lnTo>
                    <a:pt x="1358" y="1381"/>
                  </a:lnTo>
                  <a:cubicBezTo>
                    <a:pt x="1358" y="1191"/>
                    <a:pt x="1501" y="1024"/>
                    <a:pt x="1692" y="1024"/>
                  </a:cubicBezTo>
                  <a:close/>
                  <a:moveTo>
                    <a:pt x="4430" y="6883"/>
                  </a:moveTo>
                  <a:cubicBezTo>
                    <a:pt x="4621" y="6883"/>
                    <a:pt x="4764" y="7025"/>
                    <a:pt x="4764" y="7216"/>
                  </a:cubicBezTo>
                  <a:cubicBezTo>
                    <a:pt x="4764" y="7406"/>
                    <a:pt x="4621" y="7573"/>
                    <a:pt x="4430" y="7573"/>
                  </a:cubicBezTo>
                  <a:lnTo>
                    <a:pt x="1692" y="7573"/>
                  </a:lnTo>
                  <a:cubicBezTo>
                    <a:pt x="1501" y="7573"/>
                    <a:pt x="1358" y="7406"/>
                    <a:pt x="1358" y="7216"/>
                  </a:cubicBezTo>
                  <a:cubicBezTo>
                    <a:pt x="1358" y="7025"/>
                    <a:pt x="1501" y="6883"/>
                    <a:pt x="1692" y="6883"/>
                  </a:cubicBezTo>
                  <a:close/>
                  <a:moveTo>
                    <a:pt x="5788" y="8240"/>
                  </a:moveTo>
                  <a:cubicBezTo>
                    <a:pt x="5978" y="8240"/>
                    <a:pt x="6121" y="8407"/>
                    <a:pt x="6121" y="8597"/>
                  </a:cubicBezTo>
                  <a:cubicBezTo>
                    <a:pt x="6121" y="8764"/>
                    <a:pt x="5978" y="8931"/>
                    <a:pt x="5788" y="8931"/>
                  </a:cubicBezTo>
                  <a:lnTo>
                    <a:pt x="1692" y="8931"/>
                  </a:lnTo>
                  <a:cubicBezTo>
                    <a:pt x="1501" y="8931"/>
                    <a:pt x="1358" y="8764"/>
                    <a:pt x="1358" y="8597"/>
                  </a:cubicBezTo>
                  <a:cubicBezTo>
                    <a:pt x="1358" y="8407"/>
                    <a:pt x="1501" y="8240"/>
                    <a:pt x="1692" y="8240"/>
                  </a:cubicBezTo>
                  <a:close/>
                  <a:moveTo>
                    <a:pt x="3740" y="9621"/>
                  </a:moveTo>
                  <a:cubicBezTo>
                    <a:pt x="3930" y="9621"/>
                    <a:pt x="4097" y="9764"/>
                    <a:pt x="4097" y="9955"/>
                  </a:cubicBezTo>
                  <a:cubicBezTo>
                    <a:pt x="4097" y="10145"/>
                    <a:pt x="3930" y="10288"/>
                    <a:pt x="3740" y="10288"/>
                  </a:cubicBezTo>
                  <a:lnTo>
                    <a:pt x="1692" y="10288"/>
                  </a:lnTo>
                  <a:cubicBezTo>
                    <a:pt x="1501" y="10288"/>
                    <a:pt x="1358" y="10145"/>
                    <a:pt x="1358" y="9955"/>
                  </a:cubicBezTo>
                  <a:cubicBezTo>
                    <a:pt x="1358" y="9764"/>
                    <a:pt x="1501" y="9621"/>
                    <a:pt x="1692" y="9621"/>
                  </a:cubicBezTo>
                  <a:close/>
                  <a:moveTo>
                    <a:pt x="334" y="0"/>
                  </a:moveTo>
                  <a:cubicBezTo>
                    <a:pt x="144" y="0"/>
                    <a:pt x="1" y="167"/>
                    <a:pt x="1" y="357"/>
                  </a:cubicBezTo>
                  <a:lnTo>
                    <a:pt x="1" y="11312"/>
                  </a:lnTo>
                  <a:cubicBezTo>
                    <a:pt x="1" y="11502"/>
                    <a:pt x="144" y="11669"/>
                    <a:pt x="334" y="11669"/>
                  </a:cubicBezTo>
                  <a:lnTo>
                    <a:pt x="7026" y="11669"/>
                  </a:lnTo>
                  <a:lnTo>
                    <a:pt x="7026" y="8788"/>
                  </a:lnTo>
                  <a:cubicBezTo>
                    <a:pt x="7026" y="8597"/>
                    <a:pt x="7169" y="8454"/>
                    <a:pt x="7359" y="8454"/>
                  </a:cubicBezTo>
                  <a:lnTo>
                    <a:pt x="10217" y="8454"/>
                  </a:lnTo>
                  <a:lnTo>
                    <a:pt x="10217" y="357"/>
                  </a:lnTo>
                  <a:cubicBezTo>
                    <a:pt x="10217" y="167"/>
                    <a:pt x="10074" y="0"/>
                    <a:pt x="98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0"/>
            <p:cNvSpPr/>
            <p:nvPr/>
          </p:nvSpPr>
          <p:spPr>
            <a:xfrm>
              <a:off x="7157016" y="2402910"/>
              <a:ext cx="90336" cy="90336"/>
            </a:xfrm>
            <a:custGeom>
              <a:rect b="b" l="l" r="r" t="t"/>
              <a:pathLst>
                <a:path extrusionOk="0" h="2526" w="2526">
                  <a:moveTo>
                    <a:pt x="1" y="1"/>
                  </a:moveTo>
                  <a:lnTo>
                    <a:pt x="1" y="2525"/>
                  </a:lnTo>
                  <a:cubicBezTo>
                    <a:pt x="96" y="2525"/>
                    <a:pt x="191" y="2478"/>
                    <a:pt x="263" y="2406"/>
                  </a:cubicBezTo>
                  <a:lnTo>
                    <a:pt x="2430" y="239"/>
                  </a:lnTo>
                  <a:cubicBezTo>
                    <a:pt x="2501" y="168"/>
                    <a:pt x="2525" y="72"/>
                    <a:pt x="2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4" name="Google Shape;4714;p70"/>
          <p:cNvSpPr/>
          <p:nvPr/>
        </p:nvSpPr>
        <p:spPr>
          <a:xfrm>
            <a:off x="6142648" y="2094627"/>
            <a:ext cx="417348" cy="379869"/>
          </a:xfrm>
          <a:custGeom>
            <a:rect b="b" l="l" r="r" t="t"/>
            <a:pathLst>
              <a:path extrusionOk="0" h="10622" w="11670">
                <a:moveTo>
                  <a:pt x="4049" y="1786"/>
                </a:moveTo>
                <a:cubicBezTo>
                  <a:pt x="4240" y="1786"/>
                  <a:pt x="4383" y="1929"/>
                  <a:pt x="4383" y="2120"/>
                </a:cubicBezTo>
                <a:cubicBezTo>
                  <a:pt x="4383" y="2310"/>
                  <a:pt x="4240" y="2453"/>
                  <a:pt x="4049" y="2453"/>
                </a:cubicBezTo>
                <a:cubicBezTo>
                  <a:pt x="3859" y="2453"/>
                  <a:pt x="3716" y="2310"/>
                  <a:pt x="3716" y="2120"/>
                </a:cubicBezTo>
                <a:cubicBezTo>
                  <a:pt x="3716" y="1929"/>
                  <a:pt x="3859" y="1786"/>
                  <a:pt x="4049" y="1786"/>
                </a:cubicBezTo>
                <a:close/>
                <a:moveTo>
                  <a:pt x="5835" y="1786"/>
                </a:moveTo>
                <a:cubicBezTo>
                  <a:pt x="6026" y="1786"/>
                  <a:pt x="6169" y="1929"/>
                  <a:pt x="6169" y="2120"/>
                </a:cubicBezTo>
                <a:cubicBezTo>
                  <a:pt x="6169" y="2310"/>
                  <a:pt x="6026" y="2453"/>
                  <a:pt x="5835" y="2453"/>
                </a:cubicBezTo>
                <a:cubicBezTo>
                  <a:pt x="5645" y="2453"/>
                  <a:pt x="5478" y="2310"/>
                  <a:pt x="5478" y="2120"/>
                </a:cubicBezTo>
                <a:cubicBezTo>
                  <a:pt x="5478" y="1929"/>
                  <a:pt x="5645" y="1786"/>
                  <a:pt x="5835" y="1786"/>
                </a:cubicBezTo>
                <a:close/>
                <a:moveTo>
                  <a:pt x="7621" y="1786"/>
                </a:moveTo>
                <a:cubicBezTo>
                  <a:pt x="7812" y="1786"/>
                  <a:pt x="7955" y="1929"/>
                  <a:pt x="7955" y="2120"/>
                </a:cubicBezTo>
                <a:cubicBezTo>
                  <a:pt x="7955" y="2310"/>
                  <a:pt x="7788" y="2453"/>
                  <a:pt x="7621" y="2453"/>
                </a:cubicBezTo>
                <a:cubicBezTo>
                  <a:pt x="7431" y="2453"/>
                  <a:pt x="7264" y="2310"/>
                  <a:pt x="7264" y="2120"/>
                </a:cubicBezTo>
                <a:cubicBezTo>
                  <a:pt x="7264" y="1929"/>
                  <a:pt x="7431" y="1786"/>
                  <a:pt x="7621" y="1786"/>
                </a:cubicBezTo>
                <a:close/>
                <a:moveTo>
                  <a:pt x="1596" y="8692"/>
                </a:moveTo>
                <a:cubicBezTo>
                  <a:pt x="1787" y="8692"/>
                  <a:pt x="1954" y="8835"/>
                  <a:pt x="1954" y="9026"/>
                </a:cubicBezTo>
                <a:cubicBezTo>
                  <a:pt x="1954" y="9216"/>
                  <a:pt x="1787" y="9359"/>
                  <a:pt x="1596" y="9359"/>
                </a:cubicBezTo>
                <a:cubicBezTo>
                  <a:pt x="1430" y="9359"/>
                  <a:pt x="1263" y="9216"/>
                  <a:pt x="1263" y="9026"/>
                </a:cubicBezTo>
                <a:cubicBezTo>
                  <a:pt x="1263" y="8835"/>
                  <a:pt x="1430" y="8692"/>
                  <a:pt x="1596" y="8692"/>
                </a:cubicBezTo>
                <a:close/>
                <a:moveTo>
                  <a:pt x="5835" y="8692"/>
                </a:moveTo>
                <a:cubicBezTo>
                  <a:pt x="6026" y="8692"/>
                  <a:pt x="6169" y="8835"/>
                  <a:pt x="6169" y="9026"/>
                </a:cubicBezTo>
                <a:cubicBezTo>
                  <a:pt x="6169" y="9216"/>
                  <a:pt x="6026" y="9359"/>
                  <a:pt x="5835" y="9359"/>
                </a:cubicBezTo>
                <a:cubicBezTo>
                  <a:pt x="5645" y="9359"/>
                  <a:pt x="5478" y="9216"/>
                  <a:pt x="5478" y="9026"/>
                </a:cubicBezTo>
                <a:cubicBezTo>
                  <a:pt x="5478" y="8835"/>
                  <a:pt x="5645" y="8692"/>
                  <a:pt x="5835" y="8692"/>
                </a:cubicBezTo>
                <a:close/>
                <a:moveTo>
                  <a:pt x="10050" y="8692"/>
                </a:moveTo>
                <a:cubicBezTo>
                  <a:pt x="10241" y="8692"/>
                  <a:pt x="10384" y="8835"/>
                  <a:pt x="10384" y="9026"/>
                </a:cubicBezTo>
                <a:cubicBezTo>
                  <a:pt x="10384" y="9216"/>
                  <a:pt x="10241" y="9359"/>
                  <a:pt x="10050" y="9359"/>
                </a:cubicBezTo>
                <a:cubicBezTo>
                  <a:pt x="9860" y="9359"/>
                  <a:pt x="9717" y="9216"/>
                  <a:pt x="9717" y="9026"/>
                </a:cubicBezTo>
                <a:cubicBezTo>
                  <a:pt x="9717" y="8835"/>
                  <a:pt x="9860" y="8692"/>
                  <a:pt x="10050" y="8692"/>
                </a:cubicBezTo>
                <a:close/>
                <a:moveTo>
                  <a:pt x="2739" y="0"/>
                </a:moveTo>
                <a:cubicBezTo>
                  <a:pt x="2192" y="0"/>
                  <a:pt x="1715" y="453"/>
                  <a:pt x="1715" y="1000"/>
                </a:cubicBezTo>
                <a:lnTo>
                  <a:pt x="1715" y="3215"/>
                </a:lnTo>
                <a:cubicBezTo>
                  <a:pt x="1715" y="3787"/>
                  <a:pt x="2192" y="4239"/>
                  <a:pt x="2739" y="4239"/>
                </a:cubicBezTo>
                <a:lnTo>
                  <a:pt x="5478" y="4239"/>
                </a:lnTo>
                <a:lnTo>
                  <a:pt x="5478" y="5954"/>
                </a:lnTo>
                <a:lnTo>
                  <a:pt x="1596" y="5954"/>
                </a:lnTo>
                <a:cubicBezTo>
                  <a:pt x="1430" y="5954"/>
                  <a:pt x="1263" y="6097"/>
                  <a:pt x="1263" y="6287"/>
                </a:cubicBezTo>
                <a:lnTo>
                  <a:pt x="1263" y="7454"/>
                </a:lnTo>
                <a:cubicBezTo>
                  <a:pt x="548" y="7621"/>
                  <a:pt x="1" y="8264"/>
                  <a:pt x="1" y="9026"/>
                </a:cubicBezTo>
                <a:cubicBezTo>
                  <a:pt x="1" y="9907"/>
                  <a:pt x="739" y="10621"/>
                  <a:pt x="1620" y="10621"/>
                </a:cubicBezTo>
                <a:cubicBezTo>
                  <a:pt x="2501" y="10621"/>
                  <a:pt x="3216" y="9907"/>
                  <a:pt x="3216" y="9026"/>
                </a:cubicBezTo>
                <a:cubicBezTo>
                  <a:pt x="3216" y="8240"/>
                  <a:pt x="2668" y="7597"/>
                  <a:pt x="1954" y="7454"/>
                </a:cubicBezTo>
                <a:lnTo>
                  <a:pt x="1954" y="6644"/>
                </a:lnTo>
                <a:lnTo>
                  <a:pt x="5478" y="6644"/>
                </a:lnTo>
                <a:lnTo>
                  <a:pt x="5478" y="7454"/>
                </a:lnTo>
                <a:cubicBezTo>
                  <a:pt x="4764" y="7621"/>
                  <a:pt x="4216" y="8264"/>
                  <a:pt x="4216" y="9026"/>
                </a:cubicBezTo>
                <a:cubicBezTo>
                  <a:pt x="4216" y="9907"/>
                  <a:pt x="4954" y="10621"/>
                  <a:pt x="5835" y="10621"/>
                </a:cubicBezTo>
                <a:cubicBezTo>
                  <a:pt x="6716" y="10621"/>
                  <a:pt x="7431" y="9907"/>
                  <a:pt x="7431" y="9026"/>
                </a:cubicBezTo>
                <a:cubicBezTo>
                  <a:pt x="7431" y="8264"/>
                  <a:pt x="6883" y="7621"/>
                  <a:pt x="6169" y="7454"/>
                </a:cubicBezTo>
                <a:lnTo>
                  <a:pt x="6169" y="6644"/>
                </a:lnTo>
                <a:lnTo>
                  <a:pt x="9717" y="6644"/>
                </a:lnTo>
                <a:lnTo>
                  <a:pt x="9717" y="7454"/>
                </a:lnTo>
                <a:cubicBezTo>
                  <a:pt x="8979" y="7621"/>
                  <a:pt x="8455" y="8264"/>
                  <a:pt x="8455" y="9026"/>
                </a:cubicBezTo>
                <a:cubicBezTo>
                  <a:pt x="8455" y="9907"/>
                  <a:pt x="9169" y="10621"/>
                  <a:pt x="10050" y="10621"/>
                </a:cubicBezTo>
                <a:cubicBezTo>
                  <a:pt x="10932" y="10621"/>
                  <a:pt x="11646" y="9907"/>
                  <a:pt x="11646" y="9026"/>
                </a:cubicBezTo>
                <a:cubicBezTo>
                  <a:pt x="11670" y="8264"/>
                  <a:pt x="11122" y="7621"/>
                  <a:pt x="10384" y="7454"/>
                </a:cubicBezTo>
                <a:lnTo>
                  <a:pt x="10384" y="6287"/>
                </a:lnTo>
                <a:cubicBezTo>
                  <a:pt x="10384" y="6097"/>
                  <a:pt x="10241" y="5954"/>
                  <a:pt x="10050" y="5954"/>
                </a:cubicBezTo>
                <a:lnTo>
                  <a:pt x="6169" y="5954"/>
                </a:lnTo>
                <a:lnTo>
                  <a:pt x="6169" y="4239"/>
                </a:lnTo>
                <a:lnTo>
                  <a:pt x="8907" y="4239"/>
                </a:lnTo>
                <a:cubicBezTo>
                  <a:pt x="9479" y="4239"/>
                  <a:pt x="9931" y="3787"/>
                  <a:pt x="9931" y="3215"/>
                </a:cubicBezTo>
                <a:lnTo>
                  <a:pt x="9931" y="1000"/>
                </a:lnTo>
                <a:cubicBezTo>
                  <a:pt x="9931" y="453"/>
                  <a:pt x="9479" y="0"/>
                  <a:pt x="89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5" name="Google Shape;4715;p70"/>
          <p:cNvGrpSpPr/>
          <p:nvPr/>
        </p:nvGrpSpPr>
        <p:grpSpPr>
          <a:xfrm>
            <a:off x="5493679" y="2075887"/>
            <a:ext cx="310025" cy="416490"/>
            <a:chOff x="5493679" y="2075887"/>
            <a:chExt cx="310025" cy="416490"/>
          </a:xfrm>
        </p:grpSpPr>
        <p:sp>
          <p:nvSpPr>
            <p:cNvPr id="4716" name="Google Shape;4716;p70"/>
            <p:cNvSpPr/>
            <p:nvPr/>
          </p:nvSpPr>
          <p:spPr>
            <a:xfrm>
              <a:off x="5607801" y="2385887"/>
              <a:ext cx="81789" cy="34117"/>
            </a:xfrm>
            <a:custGeom>
              <a:rect b="b" l="l" r="r" t="t"/>
              <a:pathLst>
                <a:path extrusionOk="0" h="954" w="2287">
                  <a:moveTo>
                    <a:pt x="0" y="1"/>
                  </a:moveTo>
                  <a:lnTo>
                    <a:pt x="0" y="953"/>
                  </a:lnTo>
                  <a:lnTo>
                    <a:pt x="2286" y="953"/>
                  </a:lnTo>
                  <a:lnTo>
                    <a:pt x="22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0"/>
            <p:cNvSpPr/>
            <p:nvPr/>
          </p:nvSpPr>
          <p:spPr>
            <a:xfrm>
              <a:off x="5493679" y="2075887"/>
              <a:ext cx="310025" cy="416490"/>
            </a:xfrm>
            <a:custGeom>
              <a:rect b="b" l="l" r="r" t="t"/>
              <a:pathLst>
                <a:path extrusionOk="0" h="11646" w="8669">
                  <a:moveTo>
                    <a:pt x="1477" y="1143"/>
                  </a:moveTo>
                  <a:cubicBezTo>
                    <a:pt x="1667" y="1143"/>
                    <a:pt x="1834" y="1310"/>
                    <a:pt x="1834" y="1500"/>
                  </a:cubicBezTo>
                  <a:cubicBezTo>
                    <a:pt x="1834" y="1667"/>
                    <a:pt x="1667" y="1834"/>
                    <a:pt x="1477" y="1834"/>
                  </a:cubicBezTo>
                  <a:cubicBezTo>
                    <a:pt x="1286" y="1834"/>
                    <a:pt x="1143" y="1667"/>
                    <a:pt x="1143" y="1500"/>
                  </a:cubicBezTo>
                  <a:cubicBezTo>
                    <a:pt x="1143" y="1310"/>
                    <a:pt x="1286" y="1143"/>
                    <a:pt x="1477" y="1143"/>
                  </a:cubicBezTo>
                  <a:close/>
                  <a:moveTo>
                    <a:pt x="7192" y="1143"/>
                  </a:moveTo>
                  <a:cubicBezTo>
                    <a:pt x="7383" y="1143"/>
                    <a:pt x="7525" y="1310"/>
                    <a:pt x="7525" y="1500"/>
                  </a:cubicBezTo>
                  <a:cubicBezTo>
                    <a:pt x="7525" y="1667"/>
                    <a:pt x="7383" y="1834"/>
                    <a:pt x="7192" y="1834"/>
                  </a:cubicBezTo>
                  <a:cubicBezTo>
                    <a:pt x="7002" y="1834"/>
                    <a:pt x="6835" y="1667"/>
                    <a:pt x="6835" y="1500"/>
                  </a:cubicBezTo>
                  <a:cubicBezTo>
                    <a:pt x="6835" y="1310"/>
                    <a:pt x="7002" y="1143"/>
                    <a:pt x="7192" y="1143"/>
                  </a:cubicBezTo>
                  <a:close/>
                  <a:moveTo>
                    <a:pt x="4334" y="4001"/>
                  </a:moveTo>
                  <a:cubicBezTo>
                    <a:pt x="4525" y="4001"/>
                    <a:pt x="4668" y="4144"/>
                    <a:pt x="4668" y="4334"/>
                  </a:cubicBezTo>
                  <a:cubicBezTo>
                    <a:pt x="4668" y="4525"/>
                    <a:pt x="4525" y="4692"/>
                    <a:pt x="4334" y="4692"/>
                  </a:cubicBezTo>
                  <a:cubicBezTo>
                    <a:pt x="4144" y="4692"/>
                    <a:pt x="4001" y="4525"/>
                    <a:pt x="4001" y="4334"/>
                  </a:cubicBezTo>
                  <a:cubicBezTo>
                    <a:pt x="4001" y="4144"/>
                    <a:pt x="4144" y="4001"/>
                    <a:pt x="4334" y="4001"/>
                  </a:cubicBezTo>
                  <a:close/>
                  <a:moveTo>
                    <a:pt x="4334" y="2048"/>
                  </a:moveTo>
                  <a:cubicBezTo>
                    <a:pt x="3072" y="2048"/>
                    <a:pt x="2048" y="3072"/>
                    <a:pt x="2048" y="4334"/>
                  </a:cubicBezTo>
                  <a:cubicBezTo>
                    <a:pt x="2048" y="5597"/>
                    <a:pt x="3072" y="6621"/>
                    <a:pt x="4334" y="6621"/>
                  </a:cubicBezTo>
                  <a:cubicBezTo>
                    <a:pt x="5597" y="6621"/>
                    <a:pt x="6621" y="5597"/>
                    <a:pt x="6621" y="4334"/>
                  </a:cubicBezTo>
                  <a:cubicBezTo>
                    <a:pt x="6621" y="3072"/>
                    <a:pt x="5597" y="2048"/>
                    <a:pt x="4334" y="2048"/>
                  </a:cubicBezTo>
                  <a:close/>
                  <a:moveTo>
                    <a:pt x="4334" y="1381"/>
                  </a:moveTo>
                  <a:cubicBezTo>
                    <a:pt x="5978" y="1381"/>
                    <a:pt x="7287" y="2715"/>
                    <a:pt x="7287" y="4334"/>
                  </a:cubicBezTo>
                  <a:cubicBezTo>
                    <a:pt x="7287" y="5978"/>
                    <a:pt x="5978" y="7311"/>
                    <a:pt x="4334" y="7311"/>
                  </a:cubicBezTo>
                  <a:cubicBezTo>
                    <a:pt x="2691" y="7311"/>
                    <a:pt x="1381" y="5978"/>
                    <a:pt x="1381" y="4334"/>
                  </a:cubicBezTo>
                  <a:cubicBezTo>
                    <a:pt x="1381" y="2715"/>
                    <a:pt x="2691" y="1381"/>
                    <a:pt x="4334" y="1381"/>
                  </a:cubicBezTo>
                  <a:close/>
                  <a:moveTo>
                    <a:pt x="5811" y="7978"/>
                  </a:moveTo>
                  <a:cubicBezTo>
                    <a:pt x="6001" y="7978"/>
                    <a:pt x="6168" y="8145"/>
                    <a:pt x="6168" y="8335"/>
                  </a:cubicBezTo>
                  <a:lnTo>
                    <a:pt x="6168" y="9955"/>
                  </a:lnTo>
                  <a:cubicBezTo>
                    <a:pt x="6168" y="10145"/>
                    <a:pt x="6001" y="10288"/>
                    <a:pt x="5811" y="10288"/>
                  </a:cubicBezTo>
                  <a:lnTo>
                    <a:pt x="2858" y="10288"/>
                  </a:lnTo>
                  <a:cubicBezTo>
                    <a:pt x="2667" y="10288"/>
                    <a:pt x="2501" y="10145"/>
                    <a:pt x="2501" y="9955"/>
                  </a:cubicBezTo>
                  <a:lnTo>
                    <a:pt x="2501" y="8335"/>
                  </a:lnTo>
                  <a:cubicBezTo>
                    <a:pt x="2501" y="8145"/>
                    <a:pt x="2667" y="7978"/>
                    <a:pt x="2858" y="7978"/>
                  </a:cubicBezTo>
                  <a:close/>
                  <a:moveTo>
                    <a:pt x="1477" y="9835"/>
                  </a:moveTo>
                  <a:cubicBezTo>
                    <a:pt x="1667" y="9835"/>
                    <a:pt x="1834" y="10002"/>
                    <a:pt x="1834" y="10169"/>
                  </a:cubicBezTo>
                  <a:cubicBezTo>
                    <a:pt x="1834" y="10359"/>
                    <a:pt x="1667" y="10526"/>
                    <a:pt x="1477" y="10526"/>
                  </a:cubicBezTo>
                  <a:cubicBezTo>
                    <a:pt x="1286" y="10526"/>
                    <a:pt x="1143" y="10359"/>
                    <a:pt x="1143" y="10169"/>
                  </a:cubicBezTo>
                  <a:cubicBezTo>
                    <a:pt x="1143" y="10002"/>
                    <a:pt x="1286" y="9835"/>
                    <a:pt x="1477" y="9835"/>
                  </a:cubicBezTo>
                  <a:close/>
                  <a:moveTo>
                    <a:pt x="7192" y="9835"/>
                  </a:moveTo>
                  <a:cubicBezTo>
                    <a:pt x="7383" y="9835"/>
                    <a:pt x="7525" y="10002"/>
                    <a:pt x="7525" y="10169"/>
                  </a:cubicBezTo>
                  <a:cubicBezTo>
                    <a:pt x="7525" y="10359"/>
                    <a:pt x="7383" y="10526"/>
                    <a:pt x="7192" y="10526"/>
                  </a:cubicBezTo>
                  <a:cubicBezTo>
                    <a:pt x="7002" y="10526"/>
                    <a:pt x="6835" y="10359"/>
                    <a:pt x="6835" y="10169"/>
                  </a:cubicBezTo>
                  <a:cubicBezTo>
                    <a:pt x="6835" y="10002"/>
                    <a:pt x="7002" y="9835"/>
                    <a:pt x="7192" y="9835"/>
                  </a:cubicBezTo>
                  <a:close/>
                  <a:moveTo>
                    <a:pt x="1167" y="0"/>
                  </a:moveTo>
                  <a:cubicBezTo>
                    <a:pt x="524" y="0"/>
                    <a:pt x="0" y="548"/>
                    <a:pt x="0" y="1191"/>
                  </a:cubicBezTo>
                  <a:lnTo>
                    <a:pt x="0" y="10478"/>
                  </a:lnTo>
                  <a:cubicBezTo>
                    <a:pt x="0" y="11121"/>
                    <a:pt x="524" y="11645"/>
                    <a:pt x="1167" y="11645"/>
                  </a:cubicBezTo>
                  <a:lnTo>
                    <a:pt x="7502" y="11645"/>
                  </a:lnTo>
                  <a:cubicBezTo>
                    <a:pt x="8145" y="11645"/>
                    <a:pt x="8669" y="11121"/>
                    <a:pt x="8669" y="10478"/>
                  </a:cubicBezTo>
                  <a:lnTo>
                    <a:pt x="8669" y="1191"/>
                  </a:lnTo>
                  <a:cubicBezTo>
                    <a:pt x="8669" y="548"/>
                    <a:pt x="8145" y="0"/>
                    <a:pt x="75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70"/>
          <p:cNvGrpSpPr/>
          <p:nvPr/>
        </p:nvGrpSpPr>
        <p:grpSpPr>
          <a:xfrm>
            <a:off x="4722040" y="2157643"/>
            <a:ext cx="416490" cy="253842"/>
            <a:chOff x="4722040" y="2157643"/>
            <a:chExt cx="416490" cy="253842"/>
          </a:xfrm>
        </p:grpSpPr>
        <p:sp>
          <p:nvSpPr>
            <p:cNvPr id="4719" name="Google Shape;4719;p70"/>
            <p:cNvSpPr/>
            <p:nvPr/>
          </p:nvSpPr>
          <p:spPr>
            <a:xfrm>
              <a:off x="5015875" y="2230887"/>
              <a:ext cx="24712" cy="57077"/>
            </a:xfrm>
            <a:custGeom>
              <a:rect b="b" l="l" r="r" t="t"/>
              <a:pathLst>
                <a:path extrusionOk="0" h="1596" w="691">
                  <a:moveTo>
                    <a:pt x="0" y="0"/>
                  </a:moveTo>
                  <a:lnTo>
                    <a:pt x="0" y="1596"/>
                  </a:lnTo>
                  <a:lnTo>
                    <a:pt x="691" y="1596"/>
                  </a:lnTo>
                  <a:lnTo>
                    <a:pt x="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0"/>
            <p:cNvSpPr/>
            <p:nvPr/>
          </p:nvSpPr>
          <p:spPr>
            <a:xfrm>
              <a:off x="4722040" y="2157643"/>
              <a:ext cx="416490" cy="253842"/>
            </a:xfrm>
            <a:custGeom>
              <a:rect b="b" l="l" r="r" t="t"/>
              <a:pathLst>
                <a:path extrusionOk="0" h="7098" w="11646">
                  <a:moveTo>
                    <a:pt x="2739" y="2048"/>
                  </a:moveTo>
                  <a:lnTo>
                    <a:pt x="2739" y="3644"/>
                  </a:lnTo>
                  <a:lnTo>
                    <a:pt x="3406" y="3644"/>
                  </a:lnTo>
                  <a:lnTo>
                    <a:pt x="3406" y="2048"/>
                  </a:lnTo>
                  <a:close/>
                  <a:moveTo>
                    <a:pt x="5454" y="2048"/>
                  </a:moveTo>
                  <a:lnTo>
                    <a:pt x="5454" y="3644"/>
                  </a:lnTo>
                  <a:lnTo>
                    <a:pt x="6144" y="3644"/>
                  </a:lnTo>
                  <a:lnTo>
                    <a:pt x="6144" y="2048"/>
                  </a:lnTo>
                  <a:close/>
                  <a:moveTo>
                    <a:pt x="3763" y="1358"/>
                  </a:moveTo>
                  <a:cubicBezTo>
                    <a:pt x="3953" y="1358"/>
                    <a:pt x="4096" y="1524"/>
                    <a:pt x="4096" y="1715"/>
                  </a:cubicBezTo>
                  <a:lnTo>
                    <a:pt x="4096" y="3977"/>
                  </a:lnTo>
                  <a:cubicBezTo>
                    <a:pt x="4096" y="4168"/>
                    <a:pt x="3953" y="4335"/>
                    <a:pt x="3763" y="4335"/>
                  </a:cubicBezTo>
                  <a:lnTo>
                    <a:pt x="2405" y="4335"/>
                  </a:lnTo>
                  <a:cubicBezTo>
                    <a:pt x="2215" y="4335"/>
                    <a:pt x="2048" y="4168"/>
                    <a:pt x="2048" y="3977"/>
                  </a:cubicBezTo>
                  <a:lnTo>
                    <a:pt x="2048" y="1715"/>
                  </a:lnTo>
                  <a:cubicBezTo>
                    <a:pt x="2048" y="1524"/>
                    <a:pt x="2215" y="1358"/>
                    <a:pt x="2405" y="1358"/>
                  </a:cubicBezTo>
                  <a:close/>
                  <a:moveTo>
                    <a:pt x="6478" y="1358"/>
                  </a:moveTo>
                  <a:cubicBezTo>
                    <a:pt x="6668" y="1358"/>
                    <a:pt x="6835" y="1524"/>
                    <a:pt x="6835" y="1715"/>
                  </a:cubicBezTo>
                  <a:lnTo>
                    <a:pt x="6835" y="3977"/>
                  </a:lnTo>
                  <a:cubicBezTo>
                    <a:pt x="6835" y="4168"/>
                    <a:pt x="6668" y="4335"/>
                    <a:pt x="6478" y="4335"/>
                  </a:cubicBezTo>
                  <a:lnTo>
                    <a:pt x="5120" y="4335"/>
                  </a:lnTo>
                  <a:cubicBezTo>
                    <a:pt x="4930" y="4335"/>
                    <a:pt x="4787" y="4168"/>
                    <a:pt x="4787" y="3977"/>
                  </a:cubicBezTo>
                  <a:lnTo>
                    <a:pt x="4787" y="1715"/>
                  </a:lnTo>
                  <a:cubicBezTo>
                    <a:pt x="4787" y="1524"/>
                    <a:pt x="4930" y="1358"/>
                    <a:pt x="5120" y="1358"/>
                  </a:cubicBezTo>
                  <a:close/>
                  <a:moveTo>
                    <a:pt x="9240" y="1358"/>
                  </a:moveTo>
                  <a:cubicBezTo>
                    <a:pt x="9431" y="1358"/>
                    <a:pt x="9574" y="1524"/>
                    <a:pt x="9574" y="1715"/>
                  </a:cubicBezTo>
                  <a:lnTo>
                    <a:pt x="9574" y="3977"/>
                  </a:lnTo>
                  <a:cubicBezTo>
                    <a:pt x="9574" y="4168"/>
                    <a:pt x="9431" y="4335"/>
                    <a:pt x="9240" y="4335"/>
                  </a:cubicBezTo>
                  <a:lnTo>
                    <a:pt x="7883" y="4335"/>
                  </a:lnTo>
                  <a:cubicBezTo>
                    <a:pt x="7692" y="4335"/>
                    <a:pt x="7526" y="4168"/>
                    <a:pt x="7526" y="3977"/>
                  </a:cubicBezTo>
                  <a:lnTo>
                    <a:pt x="7526" y="1715"/>
                  </a:lnTo>
                  <a:cubicBezTo>
                    <a:pt x="7526" y="1524"/>
                    <a:pt x="7692" y="1358"/>
                    <a:pt x="7883" y="1358"/>
                  </a:cubicBezTo>
                  <a:close/>
                  <a:moveTo>
                    <a:pt x="334" y="0"/>
                  </a:moveTo>
                  <a:cubicBezTo>
                    <a:pt x="143" y="0"/>
                    <a:pt x="0" y="167"/>
                    <a:pt x="0" y="334"/>
                  </a:cubicBezTo>
                  <a:lnTo>
                    <a:pt x="0" y="2167"/>
                  </a:lnTo>
                  <a:cubicBezTo>
                    <a:pt x="0" y="2358"/>
                    <a:pt x="143" y="2501"/>
                    <a:pt x="334" y="2501"/>
                  </a:cubicBezTo>
                  <a:lnTo>
                    <a:pt x="691" y="2501"/>
                  </a:lnTo>
                  <a:lnTo>
                    <a:pt x="691" y="3191"/>
                  </a:lnTo>
                  <a:lnTo>
                    <a:pt x="334" y="3191"/>
                  </a:lnTo>
                  <a:cubicBezTo>
                    <a:pt x="143" y="3191"/>
                    <a:pt x="0" y="3334"/>
                    <a:pt x="0" y="3525"/>
                  </a:cubicBezTo>
                  <a:lnTo>
                    <a:pt x="0" y="6764"/>
                  </a:lnTo>
                  <a:cubicBezTo>
                    <a:pt x="0" y="6930"/>
                    <a:pt x="143" y="7097"/>
                    <a:pt x="334" y="7097"/>
                  </a:cubicBezTo>
                  <a:lnTo>
                    <a:pt x="1381" y="7097"/>
                  </a:lnTo>
                  <a:lnTo>
                    <a:pt x="1381" y="5621"/>
                  </a:lnTo>
                  <a:cubicBezTo>
                    <a:pt x="1381" y="5430"/>
                    <a:pt x="1524" y="5287"/>
                    <a:pt x="1715" y="5287"/>
                  </a:cubicBezTo>
                  <a:cubicBezTo>
                    <a:pt x="1905" y="5287"/>
                    <a:pt x="2048" y="5430"/>
                    <a:pt x="2048" y="5621"/>
                  </a:cubicBezTo>
                  <a:lnTo>
                    <a:pt x="2048" y="7097"/>
                  </a:lnTo>
                  <a:lnTo>
                    <a:pt x="2739" y="7097"/>
                  </a:lnTo>
                  <a:lnTo>
                    <a:pt x="2739" y="5621"/>
                  </a:lnTo>
                  <a:cubicBezTo>
                    <a:pt x="2739" y="5430"/>
                    <a:pt x="2882" y="5287"/>
                    <a:pt x="3072" y="5287"/>
                  </a:cubicBezTo>
                  <a:cubicBezTo>
                    <a:pt x="3263" y="5287"/>
                    <a:pt x="3406" y="5430"/>
                    <a:pt x="3406" y="5621"/>
                  </a:cubicBezTo>
                  <a:lnTo>
                    <a:pt x="3406" y="7097"/>
                  </a:lnTo>
                  <a:lnTo>
                    <a:pt x="4096" y="7097"/>
                  </a:lnTo>
                  <a:lnTo>
                    <a:pt x="4096" y="5621"/>
                  </a:lnTo>
                  <a:cubicBezTo>
                    <a:pt x="4096" y="5430"/>
                    <a:pt x="4263" y="5287"/>
                    <a:pt x="4430" y="5287"/>
                  </a:cubicBezTo>
                  <a:cubicBezTo>
                    <a:pt x="4620" y="5287"/>
                    <a:pt x="4787" y="5430"/>
                    <a:pt x="4787" y="5621"/>
                  </a:cubicBezTo>
                  <a:lnTo>
                    <a:pt x="4787" y="7097"/>
                  </a:lnTo>
                  <a:lnTo>
                    <a:pt x="5454" y="7097"/>
                  </a:lnTo>
                  <a:lnTo>
                    <a:pt x="5454" y="5621"/>
                  </a:lnTo>
                  <a:cubicBezTo>
                    <a:pt x="5454" y="5430"/>
                    <a:pt x="5620" y="5287"/>
                    <a:pt x="5811" y="5287"/>
                  </a:cubicBezTo>
                  <a:cubicBezTo>
                    <a:pt x="6001" y="5287"/>
                    <a:pt x="6144" y="5430"/>
                    <a:pt x="6144" y="5621"/>
                  </a:cubicBezTo>
                  <a:lnTo>
                    <a:pt x="6144" y="7097"/>
                  </a:lnTo>
                  <a:lnTo>
                    <a:pt x="6835" y="7097"/>
                  </a:lnTo>
                  <a:lnTo>
                    <a:pt x="6835" y="5621"/>
                  </a:lnTo>
                  <a:cubicBezTo>
                    <a:pt x="6835" y="5430"/>
                    <a:pt x="6978" y="5287"/>
                    <a:pt x="7168" y="5287"/>
                  </a:cubicBezTo>
                  <a:cubicBezTo>
                    <a:pt x="7359" y="5287"/>
                    <a:pt x="7502" y="5430"/>
                    <a:pt x="7502" y="5621"/>
                  </a:cubicBezTo>
                  <a:lnTo>
                    <a:pt x="7502" y="7097"/>
                  </a:lnTo>
                  <a:lnTo>
                    <a:pt x="8192" y="7097"/>
                  </a:lnTo>
                  <a:lnTo>
                    <a:pt x="8192" y="5621"/>
                  </a:lnTo>
                  <a:cubicBezTo>
                    <a:pt x="8192" y="5430"/>
                    <a:pt x="8335" y="5287"/>
                    <a:pt x="8526" y="5287"/>
                  </a:cubicBezTo>
                  <a:cubicBezTo>
                    <a:pt x="8716" y="5287"/>
                    <a:pt x="8883" y="5430"/>
                    <a:pt x="8883" y="5621"/>
                  </a:cubicBezTo>
                  <a:lnTo>
                    <a:pt x="8883" y="7097"/>
                  </a:lnTo>
                  <a:lnTo>
                    <a:pt x="9550" y="7097"/>
                  </a:lnTo>
                  <a:lnTo>
                    <a:pt x="9550" y="5621"/>
                  </a:lnTo>
                  <a:cubicBezTo>
                    <a:pt x="9550" y="5430"/>
                    <a:pt x="9716" y="5287"/>
                    <a:pt x="9907" y="5287"/>
                  </a:cubicBezTo>
                  <a:cubicBezTo>
                    <a:pt x="10098" y="5287"/>
                    <a:pt x="10240" y="5430"/>
                    <a:pt x="10240" y="5621"/>
                  </a:cubicBezTo>
                  <a:lnTo>
                    <a:pt x="10240" y="7097"/>
                  </a:lnTo>
                  <a:lnTo>
                    <a:pt x="11288" y="7097"/>
                  </a:lnTo>
                  <a:cubicBezTo>
                    <a:pt x="11479" y="7097"/>
                    <a:pt x="11645" y="6930"/>
                    <a:pt x="11645" y="6764"/>
                  </a:cubicBezTo>
                  <a:lnTo>
                    <a:pt x="11645" y="3525"/>
                  </a:lnTo>
                  <a:cubicBezTo>
                    <a:pt x="11645" y="3334"/>
                    <a:pt x="11479" y="3191"/>
                    <a:pt x="11288" y="3191"/>
                  </a:cubicBezTo>
                  <a:lnTo>
                    <a:pt x="10931" y="3191"/>
                  </a:lnTo>
                  <a:lnTo>
                    <a:pt x="10931" y="2501"/>
                  </a:lnTo>
                  <a:lnTo>
                    <a:pt x="11288" y="2501"/>
                  </a:lnTo>
                  <a:cubicBezTo>
                    <a:pt x="11479" y="2501"/>
                    <a:pt x="11645" y="2358"/>
                    <a:pt x="11645" y="2167"/>
                  </a:cubicBezTo>
                  <a:lnTo>
                    <a:pt x="11645" y="334"/>
                  </a:lnTo>
                  <a:cubicBezTo>
                    <a:pt x="11645" y="167"/>
                    <a:pt x="11479" y="0"/>
                    <a:pt x="112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1" name="Google Shape;4721;p70"/>
          <p:cNvGrpSpPr/>
          <p:nvPr/>
        </p:nvGrpSpPr>
        <p:grpSpPr>
          <a:xfrm>
            <a:off x="7573520" y="1437111"/>
            <a:ext cx="366244" cy="416496"/>
            <a:chOff x="7573520" y="1437111"/>
            <a:chExt cx="366244" cy="416496"/>
          </a:xfrm>
        </p:grpSpPr>
        <p:sp>
          <p:nvSpPr>
            <p:cNvPr id="4722" name="Google Shape;4722;p70"/>
            <p:cNvSpPr/>
            <p:nvPr/>
          </p:nvSpPr>
          <p:spPr>
            <a:xfrm>
              <a:off x="7573520" y="1603198"/>
              <a:ext cx="366244" cy="250409"/>
            </a:xfrm>
            <a:custGeom>
              <a:rect b="b" l="l" r="r" t="t"/>
              <a:pathLst>
                <a:path extrusionOk="0" h="7002" w="10241">
                  <a:moveTo>
                    <a:pt x="4287" y="1358"/>
                  </a:moveTo>
                  <a:cubicBezTo>
                    <a:pt x="4477" y="1358"/>
                    <a:pt x="4644" y="1524"/>
                    <a:pt x="4644" y="1715"/>
                  </a:cubicBezTo>
                  <a:cubicBezTo>
                    <a:pt x="4644" y="1905"/>
                    <a:pt x="4477" y="2048"/>
                    <a:pt x="4287" y="2048"/>
                  </a:cubicBezTo>
                  <a:lnTo>
                    <a:pt x="2715" y="2048"/>
                  </a:lnTo>
                  <a:cubicBezTo>
                    <a:pt x="2524" y="2048"/>
                    <a:pt x="2382" y="1905"/>
                    <a:pt x="2382" y="1715"/>
                  </a:cubicBezTo>
                  <a:cubicBezTo>
                    <a:pt x="2382" y="1524"/>
                    <a:pt x="2524" y="1358"/>
                    <a:pt x="2715" y="1358"/>
                  </a:cubicBezTo>
                  <a:close/>
                  <a:moveTo>
                    <a:pt x="7287" y="1358"/>
                  </a:moveTo>
                  <a:cubicBezTo>
                    <a:pt x="7502" y="1358"/>
                    <a:pt x="7645" y="1500"/>
                    <a:pt x="7645" y="1715"/>
                  </a:cubicBezTo>
                  <a:cubicBezTo>
                    <a:pt x="7645" y="1905"/>
                    <a:pt x="7502" y="2072"/>
                    <a:pt x="7287" y="2072"/>
                  </a:cubicBezTo>
                  <a:cubicBezTo>
                    <a:pt x="7097" y="2072"/>
                    <a:pt x="6930" y="1905"/>
                    <a:pt x="6930" y="1715"/>
                  </a:cubicBezTo>
                  <a:cubicBezTo>
                    <a:pt x="6930" y="1500"/>
                    <a:pt x="7097" y="1358"/>
                    <a:pt x="7287" y="1358"/>
                  </a:cubicBezTo>
                  <a:close/>
                  <a:moveTo>
                    <a:pt x="2048" y="0"/>
                  </a:moveTo>
                  <a:cubicBezTo>
                    <a:pt x="1596" y="0"/>
                    <a:pt x="1238" y="357"/>
                    <a:pt x="1238" y="810"/>
                  </a:cubicBezTo>
                  <a:lnTo>
                    <a:pt x="1238" y="2596"/>
                  </a:lnTo>
                  <a:cubicBezTo>
                    <a:pt x="1238" y="3048"/>
                    <a:pt x="1596" y="3406"/>
                    <a:pt x="2048" y="3406"/>
                  </a:cubicBezTo>
                  <a:lnTo>
                    <a:pt x="2739" y="3406"/>
                  </a:lnTo>
                  <a:lnTo>
                    <a:pt x="2739" y="4501"/>
                  </a:lnTo>
                  <a:lnTo>
                    <a:pt x="1643" y="5192"/>
                  </a:lnTo>
                  <a:cubicBezTo>
                    <a:pt x="1477" y="5049"/>
                    <a:pt x="1262" y="4977"/>
                    <a:pt x="1024" y="4977"/>
                  </a:cubicBezTo>
                  <a:cubicBezTo>
                    <a:pt x="453" y="4977"/>
                    <a:pt x="0" y="5430"/>
                    <a:pt x="0" y="6001"/>
                  </a:cubicBezTo>
                  <a:cubicBezTo>
                    <a:pt x="0" y="6549"/>
                    <a:pt x="453" y="7002"/>
                    <a:pt x="1024" y="7002"/>
                  </a:cubicBezTo>
                  <a:cubicBezTo>
                    <a:pt x="1596" y="7002"/>
                    <a:pt x="2048" y="6549"/>
                    <a:pt x="2048" y="6001"/>
                  </a:cubicBezTo>
                  <a:cubicBezTo>
                    <a:pt x="2048" y="5906"/>
                    <a:pt x="2048" y="5835"/>
                    <a:pt x="2024" y="5763"/>
                  </a:cubicBezTo>
                  <a:lnTo>
                    <a:pt x="3263" y="4954"/>
                  </a:lnTo>
                  <a:cubicBezTo>
                    <a:pt x="3358" y="4906"/>
                    <a:pt x="3406" y="4787"/>
                    <a:pt x="3406" y="4668"/>
                  </a:cubicBezTo>
                  <a:lnTo>
                    <a:pt x="3406" y="3406"/>
                  </a:lnTo>
                  <a:lnTo>
                    <a:pt x="4787" y="3406"/>
                  </a:lnTo>
                  <a:lnTo>
                    <a:pt x="4787" y="5025"/>
                  </a:lnTo>
                  <a:cubicBezTo>
                    <a:pt x="4382" y="5168"/>
                    <a:pt x="4096" y="5549"/>
                    <a:pt x="4096" y="6001"/>
                  </a:cubicBezTo>
                  <a:cubicBezTo>
                    <a:pt x="4096" y="6549"/>
                    <a:pt x="4549" y="7002"/>
                    <a:pt x="5120" y="7002"/>
                  </a:cubicBezTo>
                  <a:cubicBezTo>
                    <a:pt x="5692" y="7002"/>
                    <a:pt x="6144" y="6549"/>
                    <a:pt x="6144" y="6001"/>
                  </a:cubicBezTo>
                  <a:cubicBezTo>
                    <a:pt x="6144" y="5549"/>
                    <a:pt x="5858" y="5168"/>
                    <a:pt x="5454" y="5025"/>
                  </a:cubicBezTo>
                  <a:lnTo>
                    <a:pt x="5454" y="3406"/>
                  </a:lnTo>
                  <a:lnTo>
                    <a:pt x="6835" y="3406"/>
                  </a:lnTo>
                  <a:lnTo>
                    <a:pt x="6835" y="4668"/>
                  </a:lnTo>
                  <a:cubicBezTo>
                    <a:pt x="6835" y="4787"/>
                    <a:pt x="6882" y="4906"/>
                    <a:pt x="6978" y="4954"/>
                  </a:cubicBezTo>
                  <a:lnTo>
                    <a:pt x="8216" y="5763"/>
                  </a:lnTo>
                  <a:cubicBezTo>
                    <a:pt x="8192" y="5835"/>
                    <a:pt x="8192" y="5906"/>
                    <a:pt x="8192" y="6001"/>
                  </a:cubicBezTo>
                  <a:cubicBezTo>
                    <a:pt x="8192" y="6549"/>
                    <a:pt x="8645" y="7002"/>
                    <a:pt x="9216" y="7002"/>
                  </a:cubicBezTo>
                  <a:cubicBezTo>
                    <a:pt x="9788" y="7002"/>
                    <a:pt x="10240" y="6549"/>
                    <a:pt x="10240" y="6001"/>
                  </a:cubicBezTo>
                  <a:cubicBezTo>
                    <a:pt x="10240" y="5430"/>
                    <a:pt x="9788" y="4977"/>
                    <a:pt x="9216" y="4977"/>
                  </a:cubicBezTo>
                  <a:cubicBezTo>
                    <a:pt x="8978" y="4977"/>
                    <a:pt x="8764" y="5049"/>
                    <a:pt x="8597" y="5192"/>
                  </a:cubicBezTo>
                  <a:lnTo>
                    <a:pt x="7502" y="4501"/>
                  </a:lnTo>
                  <a:lnTo>
                    <a:pt x="7502" y="3406"/>
                  </a:lnTo>
                  <a:lnTo>
                    <a:pt x="8192" y="3406"/>
                  </a:lnTo>
                  <a:cubicBezTo>
                    <a:pt x="8645" y="3406"/>
                    <a:pt x="9002" y="3048"/>
                    <a:pt x="9002" y="2596"/>
                  </a:cubicBezTo>
                  <a:lnTo>
                    <a:pt x="9002" y="810"/>
                  </a:lnTo>
                  <a:cubicBezTo>
                    <a:pt x="9002" y="357"/>
                    <a:pt x="8645" y="0"/>
                    <a:pt x="81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0"/>
            <p:cNvSpPr/>
            <p:nvPr/>
          </p:nvSpPr>
          <p:spPr>
            <a:xfrm>
              <a:off x="7665505" y="1437111"/>
              <a:ext cx="182281" cy="56862"/>
            </a:xfrm>
            <a:custGeom>
              <a:rect b="b" l="l" r="r" t="t"/>
              <a:pathLst>
                <a:path extrusionOk="0" h="1590" w="5097">
                  <a:moveTo>
                    <a:pt x="2548" y="0"/>
                  </a:moveTo>
                  <a:cubicBezTo>
                    <a:pt x="1643" y="0"/>
                    <a:pt x="786" y="358"/>
                    <a:pt x="143" y="1001"/>
                  </a:cubicBezTo>
                  <a:cubicBezTo>
                    <a:pt x="0" y="1143"/>
                    <a:pt x="0" y="1358"/>
                    <a:pt x="143" y="1501"/>
                  </a:cubicBezTo>
                  <a:cubicBezTo>
                    <a:pt x="202" y="1560"/>
                    <a:pt x="286" y="1590"/>
                    <a:pt x="372" y="1590"/>
                  </a:cubicBezTo>
                  <a:cubicBezTo>
                    <a:pt x="458" y="1590"/>
                    <a:pt x="548" y="1560"/>
                    <a:pt x="619" y="1501"/>
                  </a:cubicBezTo>
                  <a:cubicBezTo>
                    <a:pt x="1143" y="977"/>
                    <a:pt x="1810" y="691"/>
                    <a:pt x="2548" y="691"/>
                  </a:cubicBezTo>
                  <a:cubicBezTo>
                    <a:pt x="3286" y="691"/>
                    <a:pt x="3953" y="977"/>
                    <a:pt x="4477" y="1501"/>
                  </a:cubicBezTo>
                  <a:cubicBezTo>
                    <a:pt x="4549" y="1560"/>
                    <a:pt x="4638" y="1590"/>
                    <a:pt x="4724" y="1590"/>
                  </a:cubicBezTo>
                  <a:cubicBezTo>
                    <a:pt x="4811" y="1590"/>
                    <a:pt x="4894" y="1560"/>
                    <a:pt x="4953" y="1501"/>
                  </a:cubicBezTo>
                  <a:cubicBezTo>
                    <a:pt x="5096" y="1358"/>
                    <a:pt x="5096" y="1143"/>
                    <a:pt x="4953" y="1001"/>
                  </a:cubicBezTo>
                  <a:cubicBezTo>
                    <a:pt x="4310" y="358"/>
                    <a:pt x="3453" y="0"/>
                    <a:pt x="25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0"/>
            <p:cNvSpPr/>
            <p:nvPr/>
          </p:nvSpPr>
          <p:spPr>
            <a:xfrm>
              <a:off x="7744686" y="1546978"/>
              <a:ext cx="23889" cy="24748"/>
            </a:xfrm>
            <a:custGeom>
              <a:rect b="b" l="l" r="r" t="t"/>
              <a:pathLst>
                <a:path extrusionOk="0" h="692" w="668">
                  <a:moveTo>
                    <a:pt x="334" y="0"/>
                  </a:moveTo>
                  <a:cubicBezTo>
                    <a:pt x="144" y="0"/>
                    <a:pt x="1" y="167"/>
                    <a:pt x="1" y="358"/>
                  </a:cubicBezTo>
                  <a:cubicBezTo>
                    <a:pt x="1" y="548"/>
                    <a:pt x="144" y="691"/>
                    <a:pt x="334" y="691"/>
                  </a:cubicBezTo>
                  <a:cubicBezTo>
                    <a:pt x="525" y="691"/>
                    <a:pt x="668" y="548"/>
                    <a:pt x="668" y="358"/>
                  </a:cubicBezTo>
                  <a:cubicBezTo>
                    <a:pt x="668" y="167"/>
                    <a:pt x="525"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0"/>
            <p:cNvSpPr/>
            <p:nvPr/>
          </p:nvSpPr>
          <p:spPr>
            <a:xfrm>
              <a:off x="7704666" y="1492474"/>
              <a:ext cx="103926" cy="40483"/>
            </a:xfrm>
            <a:custGeom>
              <a:rect b="b" l="l" r="r" t="t"/>
              <a:pathLst>
                <a:path extrusionOk="0" h="1132" w="2906">
                  <a:moveTo>
                    <a:pt x="1453" y="0"/>
                  </a:moveTo>
                  <a:cubicBezTo>
                    <a:pt x="953" y="0"/>
                    <a:pt x="477" y="191"/>
                    <a:pt x="120" y="548"/>
                  </a:cubicBezTo>
                  <a:cubicBezTo>
                    <a:pt x="1" y="691"/>
                    <a:pt x="1" y="905"/>
                    <a:pt x="120" y="1024"/>
                  </a:cubicBezTo>
                  <a:cubicBezTo>
                    <a:pt x="191" y="1096"/>
                    <a:pt x="280" y="1132"/>
                    <a:pt x="370" y="1132"/>
                  </a:cubicBezTo>
                  <a:cubicBezTo>
                    <a:pt x="459" y="1132"/>
                    <a:pt x="548" y="1096"/>
                    <a:pt x="620" y="1024"/>
                  </a:cubicBezTo>
                  <a:cubicBezTo>
                    <a:pt x="834" y="810"/>
                    <a:pt x="1144" y="691"/>
                    <a:pt x="1453" y="691"/>
                  </a:cubicBezTo>
                  <a:cubicBezTo>
                    <a:pt x="1763" y="691"/>
                    <a:pt x="2072" y="810"/>
                    <a:pt x="2311" y="1024"/>
                  </a:cubicBezTo>
                  <a:cubicBezTo>
                    <a:pt x="2370" y="1096"/>
                    <a:pt x="2453" y="1132"/>
                    <a:pt x="2540" y="1132"/>
                  </a:cubicBezTo>
                  <a:cubicBezTo>
                    <a:pt x="2626" y="1132"/>
                    <a:pt x="2715" y="1096"/>
                    <a:pt x="2787" y="1024"/>
                  </a:cubicBezTo>
                  <a:cubicBezTo>
                    <a:pt x="2906" y="905"/>
                    <a:pt x="2906" y="691"/>
                    <a:pt x="2787" y="548"/>
                  </a:cubicBezTo>
                  <a:cubicBezTo>
                    <a:pt x="2430" y="191"/>
                    <a:pt x="1953" y="0"/>
                    <a:pt x="14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6" name="Google Shape;4726;p70"/>
          <p:cNvGrpSpPr/>
          <p:nvPr/>
        </p:nvGrpSpPr>
        <p:grpSpPr>
          <a:xfrm>
            <a:off x="6856386" y="1437970"/>
            <a:ext cx="416490" cy="415632"/>
            <a:chOff x="6856386" y="1437970"/>
            <a:chExt cx="416490" cy="415632"/>
          </a:xfrm>
        </p:grpSpPr>
        <p:sp>
          <p:nvSpPr>
            <p:cNvPr id="4727" name="Google Shape;4727;p70"/>
            <p:cNvSpPr/>
            <p:nvPr/>
          </p:nvSpPr>
          <p:spPr>
            <a:xfrm>
              <a:off x="6856386" y="1437970"/>
              <a:ext cx="416490" cy="415632"/>
            </a:xfrm>
            <a:custGeom>
              <a:rect b="b" l="l" r="r" t="t"/>
              <a:pathLst>
                <a:path extrusionOk="0" h="11622" w="11646">
                  <a:moveTo>
                    <a:pt x="5811" y="2906"/>
                  </a:moveTo>
                  <a:cubicBezTo>
                    <a:pt x="6764" y="2906"/>
                    <a:pt x="7526" y="3668"/>
                    <a:pt x="7526" y="4620"/>
                  </a:cubicBezTo>
                  <a:lnTo>
                    <a:pt x="7526" y="5073"/>
                  </a:lnTo>
                  <a:lnTo>
                    <a:pt x="7621" y="5073"/>
                  </a:lnTo>
                  <a:cubicBezTo>
                    <a:pt x="7811" y="5073"/>
                    <a:pt x="7978" y="5239"/>
                    <a:pt x="7978" y="5406"/>
                  </a:cubicBezTo>
                  <a:lnTo>
                    <a:pt x="7978" y="8359"/>
                  </a:lnTo>
                  <a:cubicBezTo>
                    <a:pt x="7978" y="8550"/>
                    <a:pt x="7811" y="8716"/>
                    <a:pt x="7621" y="8716"/>
                  </a:cubicBezTo>
                  <a:lnTo>
                    <a:pt x="4025" y="8716"/>
                  </a:lnTo>
                  <a:cubicBezTo>
                    <a:pt x="3834" y="8716"/>
                    <a:pt x="3668" y="8550"/>
                    <a:pt x="3668" y="8359"/>
                  </a:cubicBezTo>
                  <a:lnTo>
                    <a:pt x="3668" y="5406"/>
                  </a:lnTo>
                  <a:cubicBezTo>
                    <a:pt x="3668" y="5239"/>
                    <a:pt x="3834" y="5073"/>
                    <a:pt x="4025" y="5073"/>
                  </a:cubicBezTo>
                  <a:lnTo>
                    <a:pt x="4120" y="5073"/>
                  </a:lnTo>
                  <a:lnTo>
                    <a:pt x="4120" y="4620"/>
                  </a:lnTo>
                  <a:cubicBezTo>
                    <a:pt x="4120" y="3668"/>
                    <a:pt x="4882" y="2906"/>
                    <a:pt x="5811" y="2906"/>
                  </a:cubicBezTo>
                  <a:close/>
                  <a:moveTo>
                    <a:pt x="4239" y="0"/>
                  </a:moveTo>
                  <a:cubicBezTo>
                    <a:pt x="4049" y="0"/>
                    <a:pt x="3882" y="143"/>
                    <a:pt x="3882" y="334"/>
                  </a:cubicBezTo>
                  <a:lnTo>
                    <a:pt x="3882" y="1548"/>
                  </a:lnTo>
                  <a:lnTo>
                    <a:pt x="3072" y="1548"/>
                  </a:lnTo>
                  <a:cubicBezTo>
                    <a:pt x="2239" y="1548"/>
                    <a:pt x="1548" y="2215"/>
                    <a:pt x="1548" y="3072"/>
                  </a:cubicBezTo>
                  <a:lnTo>
                    <a:pt x="1548" y="3882"/>
                  </a:lnTo>
                  <a:lnTo>
                    <a:pt x="334" y="3882"/>
                  </a:lnTo>
                  <a:cubicBezTo>
                    <a:pt x="143" y="3882"/>
                    <a:pt x="0" y="4025"/>
                    <a:pt x="0" y="4215"/>
                  </a:cubicBezTo>
                  <a:cubicBezTo>
                    <a:pt x="0" y="4406"/>
                    <a:pt x="143" y="4549"/>
                    <a:pt x="334" y="4549"/>
                  </a:cubicBezTo>
                  <a:lnTo>
                    <a:pt x="1548" y="4549"/>
                  </a:lnTo>
                  <a:lnTo>
                    <a:pt x="1548" y="5478"/>
                  </a:lnTo>
                  <a:lnTo>
                    <a:pt x="334" y="5478"/>
                  </a:lnTo>
                  <a:cubicBezTo>
                    <a:pt x="143" y="5478"/>
                    <a:pt x="0" y="5620"/>
                    <a:pt x="0" y="5811"/>
                  </a:cubicBezTo>
                  <a:cubicBezTo>
                    <a:pt x="0" y="6001"/>
                    <a:pt x="143" y="6144"/>
                    <a:pt x="334" y="6144"/>
                  </a:cubicBezTo>
                  <a:lnTo>
                    <a:pt x="1548" y="6144"/>
                  </a:lnTo>
                  <a:lnTo>
                    <a:pt x="1548" y="7073"/>
                  </a:lnTo>
                  <a:lnTo>
                    <a:pt x="334" y="7073"/>
                  </a:lnTo>
                  <a:cubicBezTo>
                    <a:pt x="143" y="7073"/>
                    <a:pt x="0" y="7216"/>
                    <a:pt x="0" y="7406"/>
                  </a:cubicBezTo>
                  <a:cubicBezTo>
                    <a:pt x="0" y="7597"/>
                    <a:pt x="143" y="7740"/>
                    <a:pt x="334" y="7740"/>
                  </a:cubicBezTo>
                  <a:lnTo>
                    <a:pt x="1548" y="7740"/>
                  </a:lnTo>
                  <a:lnTo>
                    <a:pt x="1548" y="8550"/>
                  </a:lnTo>
                  <a:cubicBezTo>
                    <a:pt x="1548" y="9407"/>
                    <a:pt x="2239" y="10074"/>
                    <a:pt x="3072" y="10074"/>
                  </a:cubicBezTo>
                  <a:lnTo>
                    <a:pt x="3882" y="10074"/>
                  </a:lnTo>
                  <a:lnTo>
                    <a:pt x="3882" y="11288"/>
                  </a:lnTo>
                  <a:cubicBezTo>
                    <a:pt x="3882" y="11479"/>
                    <a:pt x="4049" y="11622"/>
                    <a:pt x="4239" y="11622"/>
                  </a:cubicBezTo>
                  <a:cubicBezTo>
                    <a:pt x="4430" y="11622"/>
                    <a:pt x="4573" y="11479"/>
                    <a:pt x="4573" y="11288"/>
                  </a:cubicBezTo>
                  <a:lnTo>
                    <a:pt x="4573" y="10074"/>
                  </a:lnTo>
                  <a:lnTo>
                    <a:pt x="5478" y="10074"/>
                  </a:lnTo>
                  <a:lnTo>
                    <a:pt x="5478" y="11288"/>
                  </a:lnTo>
                  <a:cubicBezTo>
                    <a:pt x="5478" y="11479"/>
                    <a:pt x="5644" y="11622"/>
                    <a:pt x="5835" y="11622"/>
                  </a:cubicBezTo>
                  <a:cubicBezTo>
                    <a:pt x="6002" y="11622"/>
                    <a:pt x="6168" y="11479"/>
                    <a:pt x="6168" y="11288"/>
                  </a:cubicBezTo>
                  <a:lnTo>
                    <a:pt x="6168" y="10074"/>
                  </a:lnTo>
                  <a:lnTo>
                    <a:pt x="7073" y="10074"/>
                  </a:lnTo>
                  <a:lnTo>
                    <a:pt x="7073" y="11288"/>
                  </a:lnTo>
                  <a:cubicBezTo>
                    <a:pt x="7073" y="11479"/>
                    <a:pt x="7216" y="11622"/>
                    <a:pt x="7407" y="11622"/>
                  </a:cubicBezTo>
                  <a:cubicBezTo>
                    <a:pt x="7597" y="11622"/>
                    <a:pt x="7764" y="11479"/>
                    <a:pt x="7764" y="11288"/>
                  </a:cubicBezTo>
                  <a:lnTo>
                    <a:pt x="7764" y="10074"/>
                  </a:lnTo>
                  <a:lnTo>
                    <a:pt x="8574" y="10074"/>
                  </a:lnTo>
                  <a:cubicBezTo>
                    <a:pt x="9407" y="10074"/>
                    <a:pt x="10098" y="9407"/>
                    <a:pt x="10098" y="8550"/>
                  </a:cubicBezTo>
                  <a:lnTo>
                    <a:pt x="10098" y="7740"/>
                  </a:lnTo>
                  <a:lnTo>
                    <a:pt x="11312" y="7740"/>
                  </a:lnTo>
                  <a:cubicBezTo>
                    <a:pt x="11503" y="7740"/>
                    <a:pt x="11646" y="7597"/>
                    <a:pt x="11646" y="7406"/>
                  </a:cubicBezTo>
                  <a:cubicBezTo>
                    <a:pt x="11646" y="7216"/>
                    <a:pt x="11503" y="7073"/>
                    <a:pt x="11312" y="7073"/>
                  </a:cubicBezTo>
                  <a:lnTo>
                    <a:pt x="10098" y="7073"/>
                  </a:lnTo>
                  <a:lnTo>
                    <a:pt x="10098" y="6144"/>
                  </a:lnTo>
                  <a:lnTo>
                    <a:pt x="11312" y="6144"/>
                  </a:lnTo>
                  <a:cubicBezTo>
                    <a:pt x="11503" y="6144"/>
                    <a:pt x="11646" y="6001"/>
                    <a:pt x="11646" y="5811"/>
                  </a:cubicBezTo>
                  <a:cubicBezTo>
                    <a:pt x="11646" y="5620"/>
                    <a:pt x="11503" y="5478"/>
                    <a:pt x="11312" y="5478"/>
                  </a:cubicBezTo>
                  <a:lnTo>
                    <a:pt x="10098" y="5478"/>
                  </a:lnTo>
                  <a:lnTo>
                    <a:pt x="10098" y="4549"/>
                  </a:lnTo>
                  <a:lnTo>
                    <a:pt x="11312" y="4549"/>
                  </a:lnTo>
                  <a:cubicBezTo>
                    <a:pt x="11503" y="4549"/>
                    <a:pt x="11646" y="4406"/>
                    <a:pt x="11646" y="4215"/>
                  </a:cubicBezTo>
                  <a:cubicBezTo>
                    <a:pt x="11646" y="4025"/>
                    <a:pt x="11503" y="3882"/>
                    <a:pt x="11312" y="3882"/>
                  </a:cubicBezTo>
                  <a:lnTo>
                    <a:pt x="10098" y="3882"/>
                  </a:lnTo>
                  <a:lnTo>
                    <a:pt x="10098" y="3072"/>
                  </a:lnTo>
                  <a:cubicBezTo>
                    <a:pt x="10098" y="2215"/>
                    <a:pt x="9407" y="1548"/>
                    <a:pt x="8574" y="1548"/>
                  </a:cubicBezTo>
                  <a:lnTo>
                    <a:pt x="7764" y="1548"/>
                  </a:lnTo>
                  <a:lnTo>
                    <a:pt x="7764" y="334"/>
                  </a:lnTo>
                  <a:cubicBezTo>
                    <a:pt x="7764" y="143"/>
                    <a:pt x="7597" y="0"/>
                    <a:pt x="7407" y="0"/>
                  </a:cubicBezTo>
                  <a:cubicBezTo>
                    <a:pt x="7216" y="0"/>
                    <a:pt x="7073" y="143"/>
                    <a:pt x="7073" y="334"/>
                  </a:cubicBezTo>
                  <a:lnTo>
                    <a:pt x="7073" y="1548"/>
                  </a:lnTo>
                  <a:lnTo>
                    <a:pt x="6168" y="1548"/>
                  </a:lnTo>
                  <a:lnTo>
                    <a:pt x="6168" y="334"/>
                  </a:lnTo>
                  <a:cubicBezTo>
                    <a:pt x="6168" y="143"/>
                    <a:pt x="6002" y="0"/>
                    <a:pt x="5835" y="0"/>
                  </a:cubicBezTo>
                  <a:cubicBezTo>
                    <a:pt x="5644" y="0"/>
                    <a:pt x="5478" y="143"/>
                    <a:pt x="5478" y="334"/>
                  </a:cubicBezTo>
                  <a:lnTo>
                    <a:pt x="5478" y="1548"/>
                  </a:lnTo>
                  <a:lnTo>
                    <a:pt x="4573" y="1548"/>
                  </a:lnTo>
                  <a:lnTo>
                    <a:pt x="4573" y="334"/>
                  </a:lnTo>
                  <a:cubicBezTo>
                    <a:pt x="4573" y="143"/>
                    <a:pt x="4430" y="0"/>
                    <a:pt x="42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0"/>
            <p:cNvSpPr/>
            <p:nvPr/>
          </p:nvSpPr>
          <p:spPr>
            <a:xfrm>
              <a:off x="7027551" y="1566576"/>
              <a:ext cx="74136" cy="52821"/>
            </a:xfrm>
            <a:custGeom>
              <a:rect b="b" l="l" r="r" t="t"/>
              <a:pathLst>
                <a:path extrusionOk="0" h="1477" w="2073">
                  <a:moveTo>
                    <a:pt x="1049" y="0"/>
                  </a:moveTo>
                  <a:cubicBezTo>
                    <a:pt x="477" y="0"/>
                    <a:pt x="1" y="453"/>
                    <a:pt x="1" y="1024"/>
                  </a:cubicBezTo>
                  <a:lnTo>
                    <a:pt x="1" y="1477"/>
                  </a:lnTo>
                  <a:lnTo>
                    <a:pt x="2073" y="1477"/>
                  </a:lnTo>
                  <a:lnTo>
                    <a:pt x="2073" y="1024"/>
                  </a:lnTo>
                  <a:cubicBezTo>
                    <a:pt x="2073" y="453"/>
                    <a:pt x="1597" y="0"/>
                    <a:pt x="10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0"/>
            <p:cNvSpPr/>
            <p:nvPr/>
          </p:nvSpPr>
          <p:spPr>
            <a:xfrm>
              <a:off x="7012244" y="1644076"/>
              <a:ext cx="104784" cy="80931"/>
            </a:xfrm>
            <a:custGeom>
              <a:rect b="b" l="l" r="r" t="t"/>
              <a:pathLst>
                <a:path extrusionOk="0" h="2263" w="2930">
                  <a:moveTo>
                    <a:pt x="1477" y="667"/>
                  </a:moveTo>
                  <a:cubicBezTo>
                    <a:pt x="1644" y="667"/>
                    <a:pt x="1810" y="834"/>
                    <a:pt x="1810" y="1024"/>
                  </a:cubicBezTo>
                  <a:lnTo>
                    <a:pt x="1810" y="1239"/>
                  </a:lnTo>
                  <a:cubicBezTo>
                    <a:pt x="1810" y="1429"/>
                    <a:pt x="1644" y="1572"/>
                    <a:pt x="1477" y="1572"/>
                  </a:cubicBezTo>
                  <a:cubicBezTo>
                    <a:pt x="1286" y="1572"/>
                    <a:pt x="1120" y="1429"/>
                    <a:pt x="1120" y="1239"/>
                  </a:cubicBezTo>
                  <a:lnTo>
                    <a:pt x="1120" y="1024"/>
                  </a:lnTo>
                  <a:cubicBezTo>
                    <a:pt x="1120" y="834"/>
                    <a:pt x="1286" y="667"/>
                    <a:pt x="1477" y="667"/>
                  </a:cubicBezTo>
                  <a:close/>
                  <a:moveTo>
                    <a:pt x="0" y="0"/>
                  </a:moveTo>
                  <a:lnTo>
                    <a:pt x="0" y="2263"/>
                  </a:lnTo>
                  <a:lnTo>
                    <a:pt x="2930" y="2263"/>
                  </a:lnTo>
                  <a:lnTo>
                    <a:pt x="29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0" name="Google Shape;4730;p70"/>
          <p:cNvSpPr/>
          <p:nvPr/>
        </p:nvSpPr>
        <p:spPr>
          <a:xfrm>
            <a:off x="6142648" y="1437970"/>
            <a:ext cx="417348" cy="415632"/>
          </a:xfrm>
          <a:custGeom>
            <a:rect b="b" l="l" r="r" t="t"/>
            <a:pathLst>
              <a:path extrusionOk="0" h="11622" w="11670">
                <a:moveTo>
                  <a:pt x="5145" y="1358"/>
                </a:moveTo>
                <a:cubicBezTo>
                  <a:pt x="5335" y="1358"/>
                  <a:pt x="5502" y="1501"/>
                  <a:pt x="5502" y="1691"/>
                </a:cubicBezTo>
                <a:cubicBezTo>
                  <a:pt x="5502" y="1882"/>
                  <a:pt x="5335" y="2024"/>
                  <a:pt x="5145" y="2024"/>
                </a:cubicBezTo>
                <a:cubicBezTo>
                  <a:pt x="4954" y="2024"/>
                  <a:pt x="4811" y="1882"/>
                  <a:pt x="4811" y="1691"/>
                </a:cubicBezTo>
                <a:cubicBezTo>
                  <a:pt x="4811" y="1501"/>
                  <a:pt x="4954" y="1358"/>
                  <a:pt x="5145" y="1358"/>
                </a:cubicBezTo>
                <a:close/>
                <a:moveTo>
                  <a:pt x="6526" y="1358"/>
                </a:moveTo>
                <a:cubicBezTo>
                  <a:pt x="6716" y="1358"/>
                  <a:pt x="6859" y="1501"/>
                  <a:pt x="6859" y="1691"/>
                </a:cubicBezTo>
                <a:cubicBezTo>
                  <a:pt x="6859" y="1882"/>
                  <a:pt x="6716" y="2024"/>
                  <a:pt x="6526" y="2024"/>
                </a:cubicBezTo>
                <a:cubicBezTo>
                  <a:pt x="6335" y="2024"/>
                  <a:pt x="6169" y="1882"/>
                  <a:pt x="6169" y="1691"/>
                </a:cubicBezTo>
                <a:cubicBezTo>
                  <a:pt x="6169" y="1501"/>
                  <a:pt x="6335" y="1358"/>
                  <a:pt x="6526" y="1358"/>
                </a:cubicBezTo>
                <a:close/>
                <a:moveTo>
                  <a:pt x="8907" y="6144"/>
                </a:moveTo>
                <a:lnTo>
                  <a:pt x="8907" y="7073"/>
                </a:lnTo>
                <a:lnTo>
                  <a:pt x="7193" y="7073"/>
                </a:lnTo>
                <a:cubicBezTo>
                  <a:pt x="7002" y="7073"/>
                  <a:pt x="6859" y="7216"/>
                  <a:pt x="6859" y="7406"/>
                </a:cubicBezTo>
                <a:lnTo>
                  <a:pt x="6859" y="8430"/>
                </a:lnTo>
                <a:lnTo>
                  <a:pt x="4811" y="8430"/>
                </a:lnTo>
                <a:lnTo>
                  <a:pt x="4811" y="7406"/>
                </a:lnTo>
                <a:cubicBezTo>
                  <a:pt x="4811" y="7216"/>
                  <a:pt x="4668" y="7073"/>
                  <a:pt x="4478" y="7073"/>
                </a:cubicBezTo>
                <a:lnTo>
                  <a:pt x="2763" y="7073"/>
                </a:lnTo>
                <a:lnTo>
                  <a:pt x="2763" y="6144"/>
                </a:lnTo>
                <a:close/>
                <a:moveTo>
                  <a:pt x="1739" y="8430"/>
                </a:moveTo>
                <a:cubicBezTo>
                  <a:pt x="1930" y="8430"/>
                  <a:pt x="2073" y="8597"/>
                  <a:pt x="2073" y="8764"/>
                </a:cubicBezTo>
                <a:cubicBezTo>
                  <a:pt x="2073" y="8954"/>
                  <a:pt x="1930" y="9121"/>
                  <a:pt x="1739" y="9121"/>
                </a:cubicBezTo>
                <a:cubicBezTo>
                  <a:pt x="1549" y="9121"/>
                  <a:pt x="1382" y="8954"/>
                  <a:pt x="1382" y="8764"/>
                </a:cubicBezTo>
                <a:cubicBezTo>
                  <a:pt x="1382" y="8597"/>
                  <a:pt x="1549" y="8430"/>
                  <a:pt x="1739" y="8430"/>
                </a:cubicBezTo>
                <a:close/>
                <a:moveTo>
                  <a:pt x="3097" y="8430"/>
                </a:moveTo>
                <a:cubicBezTo>
                  <a:pt x="3287" y="8430"/>
                  <a:pt x="3430" y="8597"/>
                  <a:pt x="3430" y="8764"/>
                </a:cubicBezTo>
                <a:cubicBezTo>
                  <a:pt x="3430" y="8954"/>
                  <a:pt x="3287" y="9121"/>
                  <a:pt x="3097" y="9121"/>
                </a:cubicBezTo>
                <a:cubicBezTo>
                  <a:pt x="2906" y="9121"/>
                  <a:pt x="2763" y="8954"/>
                  <a:pt x="2763" y="8764"/>
                </a:cubicBezTo>
                <a:cubicBezTo>
                  <a:pt x="2763" y="8597"/>
                  <a:pt x="2906" y="8430"/>
                  <a:pt x="3097" y="8430"/>
                </a:cubicBezTo>
                <a:close/>
                <a:moveTo>
                  <a:pt x="8574" y="8430"/>
                </a:moveTo>
                <a:cubicBezTo>
                  <a:pt x="8764" y="8430"/>
                  <a:pt x="8907" y="8597"/>
                  <a:pt x="8907" y="8764"/>
                </a:cubicBezTo>
                <a:cubicBezTo>
                  <a:pt x="8907" y="8954"/>
                  <a:pt x="8764" y="9121"/>
                  <a:pt x="8574" y="9121"/>
                </a:cubicBezTo>
                <a:cubicBezTo>
                  <a:pt x="8383" y="9121"/>
                  <a:pt x="8241" y="8954"/>
                  <a:pt x="8241" y="8764"/>
                </a:cubicBezTo>
                <a:cubicBezTo>
                  <a:pt x="8241" y="8597"/>
                  <a:pt x="8383" y="8430"/>
                  <a:pt x="8574" y="8430"/>
                </a:cubicBezTo>
                <a:close/>
                <a:moveTo>
                  <a:pt x="9931" y="8430"/>
                </a:moveTo>
                <a:cubicBezTo>
                  <a:pt x="10122" y="8430"/>
                  <a:pt x="10289" y="8597"/>
                  <a:pt x="10289" y="8764"/>
                </a:cubicBezTo>
                <a:cubicBezTo>
                  <a:pt x="10289" y="8954"/>
                  <a:pt x="10122" y="9121"/>
                  <a:pt x="9931" y="9121"/>
                </a:cubicBezTo>
                <a:cubicBezTo>
                  <a:pt x="9741" y="9121"/>
                  <a:pt x="9598" y="8954"/>
                  <a:pt x="9598" y="8764"/>
                </a:cubicBezTo>
                <a:cubicBezTo>
                  <a:pt x="9598" y="8597"/>
                  <a:pt x="9741" y="8430"/>
                  <a:pt x="9931" y="8430"/>
                </a:cubicBezTo>
                <a:close/>
                <a:moveTo>
                  <a:pt x="3787" y="0"/>
                </a:moveTo>
                <a:cubicBezTo>
                  <a:pt x="3597" y="0"/>
                  <a:pt x="3430" y="143"/>
                  <a:pt x="3430" y="334"/>
                </a:cubicBezTo>
                <a:lnTo>
                  <a:pt x="3430" y="3048"/>
                </a:lnTo>
                <a:cubicBezTo>
                  <a:pt x="3430" y="3239"/>
                  <a:pt x="3597" y="3406"/>
                  <a:pt x="3787" y="3406"/>
                </a:cubicBezTo>
                <a:lnTo>
                  <a:pt x="5502" y="3406"/>
                </a:lnTo>
                <a:lnTo>
                  <a:pt x="5502" y="3882"/>
                </a:lnTo>
                <a:lnTo>
                  <a:pt x="5002" y="3882"/>
                </a:lnTo>
                <a:cubicBezTo>
                  <a:pt x="4835" y="3882"/>
                  <a:pt x="4668" y="4025"/>
                  <a:pt x="4668" y="4215"/>
                </a:cubicBezTo>
                <a:cubicBezTo>
                  <a:pt x="4668" y="4406"/>
                  <a:pt x="4835" y="4549"/>
                  <a:pt x="5002" y="4549"/>
                </a:cubicBezTo>
                <a:lnTo>
                  <a:pt x="5502" y="4549"/>
                </a:lnTo>
                <a:lnTo>
                  <a:pt x="5502" y="5478"/>
                </a:lnTo>
                <a:lnTo>
                  <a:pt x="2406" y="5478"/>
                </a:lnTo>
                <a:cubicBezTo>
                  <a:pt x="2215" y="5478"/>
                  <a:pt x="2073" y="5620"/>
                  <a:pt x="2073" y="5811"/>
                </a:cubicBezTo>
                <a:lnTo>
                  <a:pt x="2073" y="7073"/>
                </a:lnTo>
                <a:lnTo>
                  <a:pt x="358" y="7073"/>
                </a:lnTo>
                <a:cubicBezTo>
                  <a:pt x="167" y="7073"/>
                  <a:pt x="1" y="7216"/>
                  <a:pt x="1" y="7406"/>
                </a:cubicBezTo>
                <a:lnTo>
                  <a:pt x="1" y="10145"/>
                </a:lnTo>
                <a:cubicBezTo>
                  <a:pt x="1" y="10336"/>
                  <a:pt x="167" y="10479"/>
                  <a:pt x="358" y="10479"/>
                </a:cubicBezTo>
                <a:lnTo>
                  <a:pt x="2073" y="10479"/>
                </a:lnTo>
                <a:lnTo>
                  <a:pt x="2073" y="10955"/>
                </a:lnTo>
                <a:lnTo>
                  <a:pt x="1596" y="10955"/>
                </a:lnTo>
                <a:cubicBezTo>
                  <a:pt x="1406" y="10955"/>
                  <a:pt x="1239" y="11098"/>
                  <a:pt x="1239" y="11288"/>
                </a:cubicBezTo>
                <a:cubicBezTo>
                  <a:pt x="1239" y="11479"/>
                  <a:pt x="1406" y="11622"/>
                  <a:pt x="1596" y="11622"/>
                </a:cubicBezTo>
                <a:lnTo>
                  <a:pt x="3240" y="11622"/>
                </a:lnTo>
                <a:cubicBezTo>
                  <a:pt x="3430" y="11622"/>
                  <a:pt x="3573" y="11479"/>
                  <a:pt x="3573" y="11288"/>
                </a:cubicBezTo>
                <a:cubicBezTo>
                  <a:pt x="3573" y="11098"/>
                  <a:pt x="3430" y="10955"/>
                  <a:pt x="3240" y="10955"/>
                </a:cubicBezTo>
                <a:lnTo>
                  <a:pt x="2763" y="10955"/>
                </a:lnTo>
                <a:lnTo>
                  <a:pt x="2763" y="10479"/>
                </a:lnTo>
                <a:lnTo>
                  <a:pt x="4478" y="10479"/>
                </a:lnTo>
                <a:cubicBezTo>
                  <a:pt x="4668" y="10479"/>
                  <a:pt x="4811" y="10336"/>
                  <a:pt x="4811" y="10145"/>
                </a:cubicBezTo>
                <a:lnTo>
                  <a:pt x="4811" y="9121"/>
                </a:lnTo>
                <a:lnTo>
                  <a:pt x="6859" y="9121"/>
                </a:lnTo>
                <a:lnTo>
                  <a:pt x="6859" y="10145"/>
                </a:lnTo>
                <a:cubicBezTo>
                  <a:pt x="6859" y="10336"/>
                  <a:pt x="7002" y="10479"/>
                  <a:pt x="7193" y="10479"/>
                </a:cubicBezTo>
                <a:lnTo>
                  <a:pt x="8907" y="10479"/>
                </a:lnTo>
                <a:lnTo>
                  <a:pt x="8907" y="10955"/>
                </a:lnTo>
                <a:lnTo>
                  <a:pt x="8431" y="10955"/>
                </a:lnTo>
                <a:cubicBezTo>
                  <a:pt x="8241" y="10955"/>
                  <a:pt x="8098" y="11098"/>
                  <a:pt x="8098" y="11288"/>
                </a:cubicBezTo>
                <a:cubicBezTo>
                  <a:pt x="8098" y="11479"/>
                  <a:pt x="8241" y="11622"/>
                  <a:pt x="8431" y="11622"/>
                </a:cubicBezTo>
                <a:lnTo>
                  <a:pt x="10074" y="11622"/>
                </a:lnTo>
                <a:cubicBezTo>
                  <a:pt x="10265" y="11622"/>
                  <a:pt x="10431" y="11479"/>
                  <a:pt x="10431" y="11288"/>
                </a:cubicBezTo>
                <a:cubicBezTo>
                  <a:pt x="10431" y="11098"/>
                  <a:pt x="10265" y="10955"/>
                  <a:pt x="10074" y="10955"/>
                </a:cubicBezTo>
                <a:lnTo>
                  <a:pt x="9598" y="10955"/>
                </a:lnTo>
                <a:lnTo>
                  <a:pt x="9598" y="10479"/>
                </a:lnTo>
                <a:lnTo>
                  <a:pt x="11313" y="10479"/>
                </a:lnTo>
                <a:cubicBezTo>
                  <a:pt x="11503" y="10479"/>
                  <a:pt x="11646" y="10336"/>
                  <a:pt x="11646" y="10145"/>
                </a:cubicBezTo>
                <a:lnTo>
                  <a:pt x="11646" y="7406"/>
                </a:lnTo>
                <a:cubicBezTo>
                  <a:pt x="11670" y="7216"/>
                  <a:pt x="11503" y="7073"/>
                  <a:pt x="11313" y="7073"/>
                </a:cubicBezTo>
                <a:lnTo>
                  <a:pt x="9598" y="7073"/>
                </a:lnTo>
                <a:lnTo>
                  <a:pt x="9598" y="5811"/>
                </a:lnTo>
                <a:cubicBezTo>
                  <a:pt x="9598" y="5620"/>
                  <a:pt x="9455" y="5478"/>
                  <a:pt x="9265" y="5478"/>
                </a:cubicBezTo>
                <a:lnTo>
                  <a:pt x="6169" y="5478"/>
                </a:lnTo>
                <a:lnTo>
                  <a:pt x="6169" y="4549"/>
                </a:lnTo>
                <a:lnTo>
                  <a:pt x="6669" y="4549"/>
                </a:lnTo>
                <a:cubicBezTo>
                  <a:pt x="6836" y="4549"/>
                  <a:pt x="7002" y="4406"/>
                  <a:pt x="7002" y="4215"/>
                </a:cubicBezTo>
                <a:cubicBezTo>
                  <a:pt x="7002" y="4025"/>
                  <a:pt x="6836" y="3882"/>
                  <a:pt x="6669" y="3882"/>
                </a:cubicBezTo>
                <a:lnTo>
                  <a:pt x="6169" y="3882"/>
                </a:lnTo>
                <a:lnTo>
                  <a:pt x="6169" y="3406"/>
                </a:lnTo>
                <a:lnTo>
                  <a:pt x="7883" y="3406"/>
                </a:lnTo>
                <a:cubicBezTo>
                  <a:pt x="8074" y="3406"/>
                  <a:pt x="8241" y="3239"/>
                  <a:pt x="8241" y="3048"/>
                </a:cubicBezTo>
                <a:lnTo>
                  <a:pt x="8241" y="334"/>
                </a:lnTo>
                <a:cubicBezTo>
                  <a:pt x="8241" y="143"/>
                  <a:pt x="8074" y="0"/>
                  <a:pt x="78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1" name="Google Shape;4731;p70"/>
          <p:cNvGrpSpPr/>
          <p:nvPr/>
        </p:nvGrpSpPr>
        <p:grpSpPr>
          <a:xfrm>
            <a:off x="5449368" y="1437970"/>
            <a:ext cx="398609" cy="415858"/>
            <a:chOff x="5449368" y="1437970"/>
            <a:chExt cx="398609" cy="415858"/>
          </a:xfrm>
        </p:grpSpPr>
        <p:sp>
          <p:nvSpPr>
            <p:cNvPr id="4732" name="Google Shape;4732;p70"/>
            <p:cNvSpPr/>
            <p:nvPr/>
          </p:nvSpPr>
          <p:spPr>
            <a:xfrm>
              <a:off x="5449368" y="1437970"/>
              <a:ext cx="229130" cy="40054"/>
            </a:xfrm>
            <a:custGeom>
              <a:rect b="b" l="l" r="r" t="t"/>
              <a:pathLst>
                <a:path extrusionOk="0" h="1120" w="6407">
                  <a:moveTo>
                    <a:pt x="334" y="0"/>
                  </a:moveTo>
                  <a:cubicBezTo>
                    <a:pt x="144" y="0"/>
                    <a:pt x="1" y="143"/>
                    <a:pt x="1" y="334"/>
                  </a:cubicBezTo>
                  <a:lnTo>
                    <a:pt x="1" y="1119"/>
                  </a:lnTo>
                  <a:lnTo>
                    <a:pt x="6407" y="1119"/>
                  </a:lnTo>
                  <a:lnTo>
                    <a:pt x="5788" y="143"/>
                  </a:lnTo>
                  <a:cubicBezTo>
                    <a:pt x="5740" y="72"/>
                    <a:pt x="5645" y="24"/>
                    <a:pt x="55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0"/>
            <p:cNvSpPr/>
            <p:nvPr/>
          </p:nvSpPr>
          <p:spPr>
            <a:xfrm>
              <a:off x="5449368" y="1502702"/>
              <a:ext cx="398609" cy="269149"/>
            </a:xfrm>
            <a:custGeom>
              <a:rect b="b" l="l" r="r" t="t"/>
              <a:pathLst>
                <a:path extrusionOk="0" h="7526" w="11146">
                  <a:moveTo>
                    <a:pt x="1" y="0"/>
                  </a:moveTo>
                  <a:lnTo>
                    <a:pt x="1" y="7192"/>
                  </a:lnTo>
                  <a:cubicBezTo>
                    <a:pt x="1" y="7383"/>
                    <a:pt x="144" y="7525"/>
                    <a:pt x="334" y="7525"/>
                  </a:cubicBezTo>
                  <a:lnTo>
                    <a:pt x="1430" y="7525"/>
                  </a:lnTo>
                  <a:cubicBezTo>
                    <a:pt x="1263" y="7073"/>
                    <a:pt x="1191" y="6597"/>
                    <a:pt x="1191" y="6120"/>
                  </a:cubicBezTo>
                  <a:cubicBezTo>
                    <a:pt x="1191" y="3691"/>
                    <a:pt x="3144" y="1739"/>
                    <a:pt x="5573" y="1739"/>
                  </a:cubicBezTo>
                  <a:cubicBezTo>
                    <a:pt x="8002" y="1739"/>
                    <a:pt x="9955" y="3691"/>
                    <a:pt x="9955" y="6120"/>
                  </a:cubicBezTo>
                  <a:cubicBezTo>
                    <a:pt x="9955" y="6597"/>
                    <a:pt x="9884" y="7073"/>
                    <a:pt x="9717" y="7525"/>
                  </a:cubicBezTo>
                  <a:lnTo>
                    <a:pt x="10813" y="7525"/>
                  </a:lnTo>
                  <a:cubicBezTo>
                    <a:pt x="11003" y="7525"/>
                    <a:pt x="11146" y="7383"/>
                    <a:pt x="11146" y="7192"/>
                  </a:cubicBezTo>
                  <a:lnTo>
                    <a:pt x="11146" y="333"/>
                  </a:lnTo>
                  <a:cubicBezTo>
                    <a:pt x="11146" y="143"/>
                    <a:pt x="11003" y="0"/>
                    <a:pt x="108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0"/>
            <p:cNvSpPr/>
            <p:nvPr/>
          </p:nvSpPr>
          <p:spPr>
            <a:xfrm>
              <a:off x="5618852" y="1773541"/>
              <a:ext cx="59652" cy="80287"/>
            </a:xfrm>
            <a:custGeom>
              <a:rect b="b" l="l" r="r" t="t"/>
              <a:pathLst>
                <a:path extrusionOk="0" h="2245" w="1668">
                  <a:moveTo>
                    <a:pt x="1" y="0"/>
                  </a:moveTo>
                  <a:cubicBezTo>
                    <a:pt x="72" y="595"/>
                    <a:pt x="287" y="1786"/>
                    <a:pt x="691" y="2191"/>
                  </a:cubicBezTo>
                  <a:cubicBezTo>
                    <a:pt x="727" y="2227"/>
                    <a:pt x="781" y="2245"/>
                    <a:pt x="834" y="2245"/>
                  </a:cubicBezTo>
                  <a:cubicBezTo>
                    <a:pt x="888" y="2245"/>
                    <a:pt x="942" y="2227"/>
                    <a:pt x="977" y="2191"/>
                  </a:cubicBezTo>
                  <a:cubicBezTo>
                    <a:pt x="1382" y="1786"/>
                    <a:pt x="1596" y="595"/>
                    <a:pt x="16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0"/>
            <p:cNvSpPr/>
            <p:nvPr/>
          </p:nvSpPr>
          <p:spPr>
            <a:xfrm>
              <a:off x="5684443" y="1773541"/>
              <a:ext cx="86045" cy="75817"/>
            </a:xfrm>
            <a:custGeom>
              <a:rect b="b" l="l" r="r" t="t"/>
              <a:pathLst>
                <a:path extrusionOk="0" h="2120" w="2406">
                  <a:moveTo>
                    <a:pt x="524" y="0"/>
                  </a:moveTo>
                  <a:cubicBezTo>
                    <a:pt x="477" y="572"/>
                    <a:pt x="358" y="1096"/>
                    <a:pt x="215" y="1524"/>
                  </a:cubicBezTo>
                  <a:cubicBezTo>
                    <a:pt x="143" y="1762"/>
                    <a:pt x="72" y="1953"/>
                    <a:pt x="1" y="2120"/>
                  </a:cubicBezTo>
                  <a:cubicBezTo>
                    <a:pt x="1072" y="1810"/>
                    <a:pt x="1977" y="1024"/>
                    <a:pt x="2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0"/>
            <p:cNvSpPr/>
            <p:nvPr/>
          </p:nvSpPr>
          <p:spPr>
            <a:xfrm>
              <a:off x="5526868" y="1773541"/>
              <a:ext cx="86080" cy="75817"/>
            </a:xfrm>
            <a:custGeom>
              <a:rect b="b" l="l" r="r" t="t"/>
              <a:pathLst>
                <a:path extrusionOk="0" h="2120" w="2407">
                  <a:moveTo>
                    <a:pt x="1" y="0"/>
                  </a:moveTo>
                  <a:cubicBezTo>
                    <a:pt x="430" y="1024"/>
                    <a:pt x="1334" y="1810"/>
                    <a:pt x="2406" y="2120"/>
                  </a:cubicBezTo>
                  <a:cubicBezTo>
                    <a:pt x="2335" y="1953"/>
                    <a:pt x="2263" y="1762"/>
                    <a:pt x="2192" y="1524"/>
                  </a:cubicBezTo>
                  <a:cubicBezTo>
                    <a:pt x="2049" y="1096"/>
                    <a:pt x="1930" y="572"/>
                    <a:pt x="18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0"/>
            <p:cNvSpPr/>
            <p:nvPr/>
          </p:nvSpPr>
          <p:spPr>
            <a:xfrm>
              <a:off x="5526868" y="1593828"/>
              <a:ext cx="86080" cy="75817"/>
            </a:xfrm>
            <a:custGeom>
              <a:rect b="b" l="l" r="r" t="t"/>
              <a:pathLst>
                <a:path extrusionOk="0" h="2120" w="2407">
                  <a:moveTo>
                    <a:pt x="2406" y="0"/>
                  </a:moveTo>
                  <a:cubicBezTo>
                    <a:pt x="1311" y="310"/>
                    <a:pt x="430" y="1096"/>
                    <a:pt x="1" y="2120"/>
                  </a:cubicBezTo>
                  <a:lnTo>
                    <a:pt x="1882" y="2120"/>
                  </a:lnTo>
                  <a:cubicBezTo>
                    <a:pt x="1954" y="1453"/>
                    <a:pt x="2120" y="619"/>
                    <a:pt x="2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0"/>
            <p:cNvSpPr/>
            <p:nvPr/>
          </p:nvSpPr>
          <p:spPr>
            <a:xfrm>
              <a:off x="5618852" y="1589358"/>
              <a:ext cx="59652" cy="80287"/>
            </a:xfrm>
            <a:custGeom>
              <a:rect b="b" l="l" r="r" t="t"/>
              <a:pathLst>
                <a:path extrusionOk="0" h="2245" w="1668">
                  <a:moveTo>
                    <a:pt x="834" y="0"/>
                  </a:moveTo>
                  <a:cubicBezTo>
                    <a:pt x="781" y="0"/>
                    <a:pt x="727" y="18"/>
                    <a:pt x="691" y="54"/>
                  </a:cubicBezTo>
                  <a:cubicBezTo>
                    <a:pt x="287" y="459"/>
                    <a:pt x="72" y="1649"/>
                    <a:pt x="1" y="2245"/>
                  </a:cubicBezTo>
                  <a:lnTo>
                    <a:pt x="1668" y="2245"/>
                  </a:lnTo>
                  <a:cubicBezTo>
                    <a:pt x="1596" y="1649"/>
                    <a:pt x="1382" y="459"/>
                    <a:pt x="977" y="54"/>
                  </a:cubicBezTo>
                  <a:cubicBezTo>
                    <a:pt x="942" y="18"/>
                    <a:pt x="888" y="0"/>
                    <a:pt x="8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0"/>
            <p:cNvSpPr/>
            <p:nvPr/>
          </p:nvSpPr>
          <p:spPr>
            <a:xfrm>
              <a:off x="5684443" y="1593828"/>
              <a:ext cx="86045" cy="75817"/>
            </a:xfrm>
            <a:custGeom>
              <a:rect b="b" l="l" r="r" t="t"/>
              <a:pathLst>
                <a:path extrusionOk="0" h="2120" w="2406">
                  <a:moveTo>
                    <a:pt x="1" y="0"/>
                  </a:moveTo>
                  <a:lnTo>
                    <a:pt x="1" y="0"/>
                  </a:lnTo>
                  <a:cubicBezTo>
                    <a:pt x="286" y="619"/>
                    <a:pt x="453" y="1429"/>
                    <a:pt x="524" y="2120"/>
                  </a:cubicBezTo>
                  <a:lnTo>
                    <a:pt x="2406" y="2120"/>
                  </a:lnTo>
                  <a:cubicBezTo>
                    <a:pt x="1977" y="1096"/>
                    <a:pt x="1096" y="31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0"/>
            <p:cNvSpPr/>
            <p:nvPr/>
          </p:nvSpPr>
          <p:spPr>
            <a:xfrm>
              <a:off x="5514959" y="1693466"/>
              <a:ext cx="76675" cy="56254"/>
            </a:xfrm>
            <a:custGeom>
              <a:rect b="b" l="l" r="r" t="t"/>
              <a:pathLst>
                <a:path extrusionOk="0" h="1573" w="2144">
                  <a:moveTo>
                    <a:pt x="120" y="1"/>
                  </a:moveTo>
                  <a:cubicBezTo>
                    <a:pt x="0" y="501"/>
                    <a:pt x="0" y="1048"/>
                    <a:pt x="120" y="1572"/>
                  </a:cubicBezTo>
                  <a:lnTo>
                    <a:pt x="2144" y="1572"/>
                  </a:lnTo>
                  <a:cubicBezTo>
                    <a:pt x="2120" y="1048"/>
                    <a:pt x="2120" y="501"/>
                    <a:pt x="21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0"/>
            <p:cNvSpPr/>
            <p:nvPr/>
          </p:nvSpPr>
          <p:spPr>
            <a:xfrm>
              <a:off x="5705722" y="1693466"/>
              <a:ext cx="76711" cy="56254"/>
            </a:xfrm>
            <a:custGeom>
              <a:rect b="b" l="l" r="r" t="t"/>
              <a:pathLst>
                <a:path extrusionOk="0" h="1573" w="2145">
                  <a:moveTo>
                    <a:pt x="1" y="1"/>
                  </a:moveTo>
                  <a:cubicBezTo>
                    <a:pt x="25" y="501"/>
                    <a:pt x="25" y="1048"/>
                    <a:pt x="1" y="1572"/>
                  </a:cubicBezTo>
                  <a:lnTo>
                    <a:pt x="2025" y="1572"/>
                  </a:lnTo>
                  <a:cubicBezTo>
                    <a:pt x="2144" y="1048"/>
                    <a:pt x="2144" y="501"/>
                    <a:pt x="20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0"/>
            <p:cNvSpPr/>
            <p:nvPr/>
          </p:nvSpPr>
          <p:spPr>
            <a:xfrm>
              <a:off x="5615455" y="1693466"/>
              <a:ext cx="66482" cy="56254"/>
            </a:xfrm>
            <a:custGeom>
              <a:rect b="b" l="l" r="r" t="t"/>
              <a:pathLst>
                <a:path extrusionOk="0" h="1573" w="1859">
                  <a:moveTo>
                    <a:pt x="24" y="1"/>
                  </a:moveTo>
                  <a:cubicBezTo>
                    <a:pt x="1" y="524"/>
                    <a:pt x="1" y="1048"/>
                    <a:pt x="24" y="1572"/>
                  </a:cubicBezTo>
                  <a:lnTo>
                    <a:pt x="1834" y="1572"/>
                  </a:lnTo>
                  <a:cubicBezTo>
                    <a:pt x="1858" y="1048"/>
                    <a:pt x="1858" y="524"/>
                    <a:pt x="18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3" name="Google Shape;4743;p70"/>
          <p:cNvGrpSpPr/>
          <p:nvPr/>
        </p:nvGrpSpPr>
        <p:grpSpPr>
          <a:xfrm>
            <a:off x="4722040" y="1437111"/>
            <a:ext cx="416490" cy="417360"/>
            <a:chOff x="4722040" y="1437111"/>
            <a:chExt cx="416490" cy="417360"/>
          </a:xfrm>
        </p:grpSpPr>
        <p:sp>
          <p:nvSpPr>
            <p:cNvPr id="4744" name="Google Shape;4744;p70"/>
            <p:cNvSpPr/>
            <p:nvPr/>
          </p:nvSpPr>
          <p:spPr>
            <a:xfrm>
              <a:off x="4785056" y="1586997"/>
              <a:ext cx="298975" cy="179742"/>
            </a:xfrm>
            <a:custGeom>
              <a:rect b="b" l="l" r="r" t="t"/>
              <a:pathLst>
                <a:path extrusionOk="0" h="5026" w="8360">
                  <a:moveTo>
                    <a:pt x="4192" y="810"/>
                  </a:moveTo>
                  <a:cubicBezTo>
                    <a:pt x="5002" y="810"/>
                    <a:pt x="5787" y="1120"/>
                    <a:pt x="6359" y="1692"/>
                  </a:cubicBezTo>
                  <a:cubicBezTo>
                    <a:pt x="6478" y="1834"/>
                    <a:pt x="6478" y="2049"/>
                    <a:pt x="6359" y="2192"/>
                  </a:cubicBezTo>
                  <a:cubicBezTo>
                    <a:pt x="6287" y="2251"/>
                    <a:pt x="6198" y="2281"/>
                    <a:pt x="6112" y="2281"/>
                  </a:cubicBezTo>
                  <a:cubicBezTo>
                    <a:pt x="6026" y="2281"/>
                    <a:pt x="5942" y="2251"/>
                    <a:pt x="5883" y="2192"/>
                  </a:cubicBezTo>
                  <a:cubicBezTo>
                    <a:pt x="5430" y="1739"/>
                    <a:pt x="4811" y="1477"/>
                    <a:pt x="4192" y="1477"/>
                  </a:cubicBezTo>
                  <a:cubicBezTo>
                    <a:pt x="3549" y="1477"/>
                    <a:pt x="2953" y="1739"/>
                    <a:pt x="2501" y="2192"/>
                  </a:cubicBezTo>
                  <a:cubicBezTo>
                    <a:pt x="2430" y="2251"/>
                    <a:pt x="2340" y="2281"/>
                    <a:pt x="2254" y="2281"/>
                  </a:cubicBezTo>
                  <a:cubicBezTo>
                    <a:pt x="2168" y="2281"/>
                    <a:pt x="2084" y="2251"/>
                    <a:pt x="2025" y="2192"/>
                  </a:cubicBezTo>
                  <a:cubicBezTo>
                    <a:pt x="1882" y="2049"/>
                    <a:pt x="1882" y="1834"/>
                    <a:pt x="2025" y="1692"/>
                  </a:cubicBezTo>
                  <a:cubicBezTo>
                    <a:pt x="2596" y="1120"/>
                    <a:pt x="3358" y="810"/>
                    <a:pt x="4192" y="810"/>
                  </a:cubicBezTo>
                  <a:close/>
                  <a:moveTo>
                    <a:pt x="4192" y="2168"/>
                  </a:moveTo>
                  <a:cubicBezTo>
                    <a:pt x="4644" y="2168"/>
                    <a:pt x="5073" y="2335"/>
                    <a:pt x="5383" y="2668"/>
                  </a:cubicBezTo>
                  <a:cubicBezTo>
                    <a:pt x="5525" y="2811"/>
                    <a:pt x="5525" y="3025"/>
                    <a:pt x="5383" y="3144"/>
                  </a:cubicBezTo>
                  <a:cubicBezTo>
                    <a:pt x="5323" y="3216"/>
                    <a:pt x="5240" y="3251"/>
                    <a:pt x="5153" y="3251"/>
                  </a:cubicBezTo>
                  <a:cubicBezTo>
                    <a:pt x="5067" y="3251"/>
                    <a:pt x="4978" y="3216"/>
                    <a:pt x="4906" y="3144"/>
                  </a:cubicBezTo>
                  <a:cubicBezTo>
                    <a:pt x="4716" y="2954"/>
                    <a:pt x="4454" y="2858"/>
                    <a:pt x="4192" y="2858"/>
                  </a:cubicBezTo>
                  <a:cubicBezTo>
                    <a:pt x="3906" y="2858"/>
                    <a:pt x="3644" y="2954"/>
                    <a:pt x="3454" y="3144"/>
                  </a:cubicBezTo>
                  <a:cubicBezTo>
                    <a:pt x="3394" y="3216"/>
                    <a:pt x="3311" y="3251"/>
                    <a:pt x="3224" y="3251"/>
                  </a:cubicBezTo>
                  <a:cubicBezTo>
                    <a:pt x="3138" y="3251"/>
                    <a:pt x="3049" y="3216"/>
                    <a:pt x="2977" y="3144"/>
                  </a:cubicBezTo>
                  <a:cubicBezTo>
                    <a:pt x="2834" y="3025"/>
                    <a:pt x="2834" y="2811"/>
                    <a:pt x="2977" y="2668"/>
                  </a:cubicBezTo>
                  <a:cubicBezTo>
                    <a:pt x="3311" y="2335"/>
                    <a:pt x="3739" y="2168"/>
                    <a:pt x="4192" y="2168"/>
                  </a:cubicBezTo>
                  <a:close/>
                  <a:moveTo>
                    <a:pt x="4192" y="3525"/>
                  </a:moveTo>
                  <a:cubicBezTo>
                    <a:pt x="4382" y="3525"/>
                    <a:pt x="4525" y="3692"/>
                    <a:pt x="4525" y="3882"/>
                  </a:cubicBezTo>
                  <a:cubicBezTo>
                    <a:pt x="4525" y="4049"/>
                    <a:pt x="4382" y="4216"/>
                    <a:pt x="4192" y="4216"/>
                  </a:cubicBezTo>
                  <a:cubicBezTo>
                    <a:pt x="4001" y="4216"/>
                    <a:pt x="3835" y="4049"/>
                    <a:pt x="3835" y="3882"/>
                  </a:cubicBezTo>
                  <a:cubicBezTo>
                    <a:pt x="3835" y="3692"/>
                    <a:pt x="4001" y="3525"/>
                    <a:pt x="4192" y="3525"/>
                  </a:cubicBezTo>
                  <a:close/>
                  <a:moveTo>
                    <a:pt x="334" y="1"/>
                  </a:moveTo>
                  <a:cubicBezTo>
                    <a:pt x="143" y="1"/>
                    <a:pt x="0" y="144"/>
                    <a:pt x="0" y="310"/>
                  </a:cubicBezTo>
                  <a:lnTo>
                    <a:pt x="0" y="5026"/>
                  </a:lnTo>
                  <a:lnTo>
                    <a:pt x="8359" y="5026"/>
                  </a:lnTo>
                  <a:lnTo>
                    <a:pt x="8359" y="310"/>
                  </a:lnTo>
                  <a:cubicBezTo>
                    <a:pt x="8359" y="144"/>
                    <a:pt x="8216" y="1"/>
                    <a:pt x="80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0"/>
            <p:cNvSpPr/>
            <p:nvPr/>
          </p:nvSpPr>
          <p:spPr>
            <a:xfrm>
              <a:off x="4756946" y="1791422"/>
              <a:ext cx="356051" cy="63049"/>
            </a:xfrm>
            <a:custGeom>
              <a:rect b="b" l="l" r="r" t="t"/>
              <a:pathLst>
                <a:path extrusionOk="0" h="1763" w="9956">
                  <a:moveTo>
                    <a:pt x="334" y="0"/>
                  </a:moveTo>
                  <a:cubicBezTo>
                    <a:pt x="143" y="0"/>
                    <a:pt x="1" y="143"/>
                    <a:pt x="1" y="310"/>
                  </a:cubicBezTo>
                  <a:lnTo>
                    <a:pt x="1" y="476"/>
                  </a:lnTo>
                  <a:cubicBezTo>
                    <a:pt x="1" y="1191"/>
                    <a:pt x="572" y="1762"/>
                    <a:pt x="1263" y="1762"/>
                  </a:cubicBezTo>
                  <a:lnTo>
                    <a:pt x="8669" y="1762"/>
                  </a:lnTo>
                  <a:cubicBezTo>
                    <a:pt x="9383" y="1762"/>
                    <a:pt x="9955" y="1191"/>
                    <a:pt x="9955" y="476"/>
                  </a:cubicBezTo>
                  <a:lnTo>
                    <a:pt x="9955" y="310"/>
                  </a:lnTo>
                  <a:cubicBezTo>
                    <a:pt x="9955" y="143"/>
                    <a:pt x="9788" y="0"/>
                    <a:pt x="9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0"/>
            <p:cNvSpPr/>
            <p:nvPr/>
          </p:nvSpPr>
          <p:spPr>
            <a:xfrm>
              <a:off x="4722040" y="1437111"/>
              <a:ext cx="416490" cy="235103"/>
            </a:xfrm>
            <a:custGeom>
              <a:rect b="b" l="l" r="r" t="t"/>
              <a:pathLst>
                <a:path extrusionOk="0" h="6574" w="11646">
                  <a:moveTo>
                    <a:pt x="5811" y="0"/>
                  </a:moveTo>
                  <a:cubicBezTo>
                    <a:pt x="5525" y="0"/>
                    <a:pt x="5239" y="72"/>
                    <a:pt x="4977" y="167"/>
                  </a:cubicBezTo>
                  <a:cubicBezTo>
                    <a:pt x="4358" y="405"/>
                    <a:pt x="3858" y="858"/>
                    <a:pt x="3596" y="1453"/>
                  </a:cubicBezTo>
                  <a:cubicBezTo>
                    <a:pt x="3382" y="1358"/>
                    <a:pt x="3144" y="1310"/>
                    <a:pt x="2906" y="1310"/>
                  </a:cubicBezTo>
                  <a:cubicBezTo>
                    <a:pt x="2501" y="1310"/>
                    <a:pt x="2120" y="1453"/>
                    <a:pt x="1834" y="1691"/>
                  </a:cubicBezTo>
                  <a:cubicBezTo>
                    <a:pt x="1691" y="1834"/>
                    <a:pt x="1572" y="1977"/>
                    <a:pt x="1477" y="2144"/>
                  </a:cubicBezTo>
                  <a:cubicBezTo>
                    <a:pt x="1334" y="2406"/>
                    <a:pt x="1262" y="2715"/>
                    <a:pt x="1286" y="3025"/>
                  </a:cubicBezTo>
                  <a:cubicBezTo>
                    <a:pt x="596" y="3263"/>
                    <a:pt x="95" y="3882"/>
                    <a:pt x="0" y="4620"/>
                  </a:cubicBezTo>
                  <a:cubicBezTo>
                    <a:pt x="0" y="4692"/>
                    <a:pt x="0" y="4763"/>
                    <a:pt x="0" y="4859"/>
                  </a:cubicBezTo>
                  <a:cubicBezTo>
                    <a:pt x="0" y="5454"/>
                    <a:pt x="286" y="6002"/>
                    <a:pt x="715" y="6359"/>
                  </a:cubicBezTo>
                  <a:cubicBezTo>
                    <a:pt x="834" y="6430"/>
                    <a:pt x="953" y="6526"/>
                    <a:pt x="1072" y="6573"/>
                  </a:cubicBezTo>
                  <a:lnTo>
                    <a:pt x="1072" y="4501"/>
                  </a:lnTo>
                  <a:cubicBezTo>
                    <a:pt x="1072" y="3954"/>
                    <a:pt x="1524" y="3501"/>
                    <a:pt x="2096" y="3501"/>
                  </a:cubicBezTo>
                  <a:lnTo>
                    <a:pt x="9788" y="3501"/>
                  </a:lnTo>
                  <a:cubicBezTo>
                    <a:pt x="10359" y="3501"/>
                    <a:pt x="10788" y="3954"/>
                    <a:pt x="10788" y="4501"/>
                  </a:cubicBezTo>
                  <a:lnTo>
                    <a:pt x="10788" y="6430"/>
                  </a:lnTo>
                  <a:cubicBezTo>
                    <a:pt x="10883" y="6383"/>
                    <a:pt x="10955" y="6335"/>
                    <a:pt x="11026" y="6264"/>
                  </a:cubicBezTo>
                  <a:cubicBezTo>
                    <a:pt x="11407" y="5906"/>
                    <a:pt x="11645" y="5406"/>
                    <a:pt x="11645" y="4859"/>
                  </a:cubicBezTo>
                  <a:cubicBezTo>
                    <a:pt x="11645" y="4763"/>
                    <a:pt x="11645" y="4692"/>
                    <a:pt x="11622" y="4620"/>
                  </a:cubicBezTo>
                  <a:cubicBezTo>
                    <a:pt x="11550" y="3882"/>
                    <a:pt x="11026" y="3263"/>
                    <a:pt x="10359" y="3025"/>
                  </a:cubicBezTo>
                  <a:cubicBezTo>
                    <a:pt x="10383" y="2715"/>
                    <a:pt x="10288" y="2406"/>
                    <a:pt x="10169" y="2144"/>
                  </a:cubicBezTo>
                  <a:cubicBezTo>
                    <a:pt x="9883" y="1644"/>
                    <a:pt x="9359" y="1310"/>
                    <a:pt x="8740" y="1310"/>
                  </a:cubicBezTo>
                  <a:cubicBezTo>
                    <a:pt x="8597" y="1310"/>
                    <a:pt x="8478" y="1310"/>
                    <a:pt x="8359" y="1358"/>
                  </a:cubicBezTo>
                  <a:cubicBezTo>
                    <a:pt x="8240" y="1382"/>
                    <a:pt x="8145" y="1405"/>
                    <a:pt x="8026" y="1453"/>
                  </a:cubicBezTo>
                  <a:cubicBezTo>
                    <a:pt x="7954" y="1263"/>
                    <a:pt x="7835" y="1072"/>
                    <a:pt x="7692" y="905"/>
                  </a:cubicBezTo>
                  <a:cubicBezTo>
                    <a:pt x="7264" y="358"/>
                    <a:pt x="6573" y="0"/>
                    <a:pt x="58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7" name="Google Shape;4747;p70"/>
          <p:cNvGrpSpPr/>
          <p:nvPr/>
        </p:nvGrpSpPr>
        <p:grpSpPr>
          <a:xfrm>
            <a:off x="4003189" y="4131871"/>
            <a:ext cx="416526" cy="372184"/>
            <a:chOff x="4003189" y="4131871"/>
            <a:chExt cx="416526" cy="372184"/>
          </a:xfrm>
        </p:grpSpPr>
        <p:sp>
          <p:nvSpPr>
            <p:cNvPr id="4748" name="Google Shape;4748;p70"/>
            <p:cNvSpPr/>
            <p:nvPr/>
          </p:nvSpPr>
          <p:spPr>
            <a:xfrm>
              <a:off x="4182902" y="4276642"/>
              <a:ext cx="66482" cy="40054"/>
            </a:xfrm>
            <a:custGeom>
              <a:rect b="b" l="l" r="r" t="t"/>
              <a:pathLst>
                <a:path extrusionOk="0" h="1120" w="1859">
                  <a:moveTo>
                    <a:pt x="929" y="0"/>
                  </a:moveTo>
                  <a:cubicBezTo>
                    <a:pt x="429" y="0"/>
                    <a:pt x="1" y="405"/>
                    <a:pt x="1" y="905"/>
                  </a:cubicBezTo>
                  <a:lnTo>
                    <a:pt x="1" y="1120"/>
                  </a:lnTo>
                  <a:lnTo>
                    <a:pt x="1858" y="1120"/>
                  </a:lnTo>
                  <a:lnTo>
                    <a:pt x="1858" y="905"/>
                  </a:lnTo>
                  <a:cubicBezTo>
                    <a:pt x="1858" y="405"/>
                    <a:pt x="1429" y="0"/>
                    <a:pt x="9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0"/>
            <p:cNvSpPr/>
            <p:nvPr/>
          </p:nvSpPr>
          <p:spPr>
            <a:xfrm>
              <a:off x="4112232" y="4228111"/>
              <a:ext cx="207816" cy="275943"/>
            </a:xfrm>
            <a:custGeom>
              <a:rect b="b" l="l" r="r" t="t"/>
              <a:pathLst>
                <a:path extrusionOk="0" h="7716" w="5811">
                  <a:moveTo>
                    <a:pt x="2905" y="667"/>
                  </a:moveTo>
                  <a:cubicBezTo>
                    <a:pt x="3787" y="667"/>
                    <a:pt x="4501" y="1381"/>
                    <a:pt x="4501" y="2262"/>
                  </a:cubicBezTo>
                  <a:lnTo>
                    <a:pt x="4501" y="3167"/>
                  </a:lnTo>
                  <a:lnTo>
                    <a:pt x="1310" y="3167"/>
                  </a:lnTo>
                  <a:lnTo>
                    <a:pt x="1310" y="2262"/>
                  </a:lnTo>
                  <a:cubicBezTo>
                    <a:pt x="1310" y="1381"/>
                    <a:pt x="2024" y="667"/>
                    <a:pt x="2905" y="667"/>
                  </a:cubicBezTo>
                  <a:close/>
                  <a:moveTo>
                    <a:pt x="1548" y="5096"/>
                  </a:moveTo>
                  <a:cubicBezTo>
                    <a:pt x="1738" y="5096"/>
                    <a:pt x="1881" y="5263"/>
                    <a:pt x="1881" y="5430"/>
                  </a:cubicBezTo>
                  <a:cubicBezTo>
                    <a:pt x="1881" y="5620"/>
                    <a:pt x="1738" y="5787"/>
                    <a:pt x="1548" y="5787"/>
                  </a:cubicBezTo>
                  <a:cubicBezTo>
                    <a:pt x="1357" y="5787"/>
                    <a:pt x="1191" y="5620"/>
                    <a:pt x="1191" y="5430"/>
                  </a:cubicBezTo>
                  <a:cubicBezTo>
                    <a:pt x="1191" y="5263"/>
                    <a:pt x="1357" y="5096"/>
                    <a:pt x="1548" y="5096"/>
                  </a:cubicBezTo>
                  <a:close/>
                  <a:moveTo>
                    <a:pt x="2905" y="5096"/>
                  </a:moveTo>
                  <a:cubicBezTo>
                    <a:pt x="3096" y="5096"/>
                    <a:pt x="3239" y="5263"/>
                    <a:pt x="3239" y="5430"/>
                  </a:cubicBezTo>
                  <a:cubicBezTo>
                    <a:pt x="3239" y="5620"/>
                    <a:pt x="3096" y="5787"/>
                    <a:pt x="2905" y="5787"/>
                  </a:cubicBezTo>
                  <a:cubicBezTo>
                    <a:pt x="2715" y="5787"/>
                    <a:pt x="2572" y="5620"/>
                    <a:pt x="2572" y="5430"/>
                  </a:cubicBezTo>
                  <a:cubicBezTo>
                    <a:pt x="2572" y="5263"/>
                    <a:pt x="2715" y="5096"/>
                    <a:pt x="2905" y="5096"/>
                  </a:cubicBezTo>
                  <a:close/>
                  <a:moveTo>
                    <a:pt x="4263" y="5096"/>
                  </a:moveTo>
                  <a:cubicBezTo>
                    <a:pt x="4453" y="5096"/>
                    <a:pt x="4620" y="5263"/>
                    <a:pt x="4620" y="5430"/>
                  </a:cubicBezTo>
                  <a:cubicBezTo>
                    <a:pt x="4620" y="5620"/>
                    <a:pt x="4453" y="5787"/>
                    <a:pt x="4263" y="5787"/>
                  </a:cubicBezTo>
                  <a:cubicBezTo>
                    <a:pt x="4072" y="5787"/>
                    <a:pt x="3929" y="5620"/>
                    <a:pt x="3929" y="5430"/>
                  </a:cubicBezTo>
                  <a:cubicBezTo>
                    <a:pt x="3929" y="5263"/>
                    <a:pt x="4072" y="5096"/>
                    <a:pt x="4263" y="5096"/>
                  </a:cubicBezTo>
                  <a:close/>
                  <a:moveTo>
                    <a:pt x="2905" y="0"/>
                  </a:moveTo>
                  <a:cubicBezTo>
                    <a:pt x="1643" y="0"/>
                    <a:pt x="619" y="1024"/>
                    <a:pt x="619" y="2262"/>
                  </a:cubicBezTo>
                  <a:lnTo>
                    <a:pt x="619" y="3167"/>
                  </a:lnTo>
                  <a:lnTo>
                    <a:pt x="333" y="3167"/>
                  </a:lnTo>
                  <a:cubicBezTo>
                    <a:pt x="143" y="3167"/>
                    <a:pt x="0" y="3310"/>
                    <a:pt x="0" y="3501"/>
                  </a:cubicBezTo>
                  <a:lnTo>
                    <a:pt x="0" y="7382"/>
                  </a:lnTo>
                  <a:cubicBezTo>
                    <a:pt x="0" y="7573"/>
                    <a:pt x="143" y="7716"/>
                    <a:pt x="333" y="7716"/>
                  </a:cubicBezTo>
                  <a:lnTo>
                    <a:pt x="5477" y="7716"/>
                  </a:lnTo>
                  <a:cubicBezTo>
                    <a:pt x="5668" y="7716"/>
                    <a:pt x="5811" y="7573"/>
                    <a:pt x="5811" y="7382"/>
                  </a:cubicBezTo>
                  <a:lnTo>
                    <a:pt x="5811" y="3501"/>
                  </a:lnTo>
                  <a:cubicBezTo>
                    <a:pt x="5811" y="3310"/>
                    <a:pt x="5668" y="3167"/>
                    <a:pt x="5477" y="3167"/>
                  </a:cubicBezTo>
                  <a:lnTo>
                    <a:pt x="5192" y="3167"/>
                  </a:lnTo>
                  <a:lnTo>
                    <a:pt x="5192" y="2262"/>
                  </a:lnTo>
                  <a:cubicBezTo>
                    <a:pt x="5192" y="1024"/>
                    <a:pt x="4168" y="0"/>
                    <a:pt x="29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0"/>
            <p:cNvSpPr/>
            <p:nvPr/>
          </p:nvSpPr>
          <p:spPr>
            <a:xfrm>
              <a:off x="4003189" y="4131871"/>
              <a:ext cx="416526" cy="241898"/>
            </a:xfrm>
            <a:custGeom>
              <a:rect b="b" l="l" r="r" t="t"/>
              <a:pathLst>
                <a:path extrusionOk="0" h="6764" w="11647">
                  <a:moveTo>
                    <a:pt x="5811" y="0"/>
                  </a:moveTo>
                  <a:cubicBezTo>
                    <a:pt x="5502" y="0"/>
                    <a:pt x="5216" y="48"/>
                    <a:pt x="4930" y="167"/>
                  </a:cubicBezTo>
                  <a:cubicBezTo>
                    <a:pt x="4335" y="405"/>
                    <a:pt x="3859" y="857"/>
                    <a:pt x="3597" y="1453"/>
                  </a:cubicBezTo>
                  <a:cubicBezTo>
                    <a:pt x="3406" y="1357"/>
                    <a:pt x="3168" y="1286"/>
                    <a:pt x="2906" y="1286"/>
                  </a:cubicBezTo>
                  <a:cubicBezTo>
                    <a:pt x="2501" y="1286"/>
                    <a:pt x="2144" y="1429"/>
                    <a:pt x="1858" y="1667"/>
                  </a:cubicBezTo>
                  <a:cubicBezTo>
                    <a:pt x="1692" y="1810"/>
                    <a:pt x="1549" y="1977"/>
                    <a:pt x="1453" y="2167"/>
                  </a:cubicBezTo>
                  <a:cubicBezTo>
                    <a:pt x="1334" y="2429"/>
                    <a:pt x="1263" y="2715"/>
                    <a:pt x="1287" y="3024"/>
                  </a:cubicBezTo>
                  <a:cubicBezTo>
                    <a:pt x="596" y="3263"/>
                    <a:pt x="96" y="3882"/>
                    <a:pt x="1" y="4620"/>
                  </a:cubicBezTo>
                  <a:cubicBezTo>
                    <a:pt x="1" y="4691"/>
                    <a:pt x="1" y="4763"/>
                    <a:pt x="1" y="4834"/>
                  </a:cubicBezTo>
                  <a:cubicBezTo>
                    <a:pt x="1" y="5882"/>
                    <a:pt x="858" y="6763"/>
                    <a:pt x="1930" y="6763"/>
                  </a:cubicBezTo>
                  <a:lnTo>
                    <a:pt x="2358" y="6763"/>
                  </a:lnTo>
                  <a:lnTo>
                    <a:pt x="2358" y="6192"/>
                  </a:lnTo>
                  <a:cubicBezTo>
                    <a:pt x="2358" y="5763"/>
                    <a:pt x="2620" y="5406"/>
                    <a:pt x="3001" y="5263"/>
                  </a:cubicBezTo>
                  <a:lnTo>
                    <a:pt x="3001" y="4953"/>
                  </a:lnTo>
                  <a:cubicBezTo>
                    <a:pt x="3001" y="3334"/>
                    <a:pt x="4311" y="2000"/>
                    <a:pt x="5954" y="2000"/>
                  </a:cubicBezTo>
                  <a:cubicBezTo>
                    <a:pt x="7598" y="2000"/>
                    <a:pt x="8931" y="3334"/>
                    <a:pt x="8931" y="4953"/>
                  </a:cubicBezTo>
                  <a:lnTo>
                    <a:pt x="8931" y="5263"/>
                  </a:lnTo>
                  <a:cubicBezTo>
                    <a:pt x="9288" y="5406"/>
                    <a:pt x="9550" y="5763"/>
                    <a:pt x="9550" y="6192"/>
                  </a:cubicBezTo>
                  <a:lnTo>
                    <a:pt x="9550" y="6763"/>
                  </a:lnTo>
                  <a:lnTo>
                    <a:pt x="9717" y="6763"/>
                  </a:lnTo>
                  <a:cubicBezTo>
                    <a:pt x="10789" y="6763"/>
                    <a:pt x="11646" y="5882"/>
                    <a:pt x="11646" y="4834"/>
                  </a:cubicBezTo>
                  <a:cubicBezTo>
                    <a:pt x="11646" y="4763"/>
                    <a:pt x="11646" y="4691"/>
                    <a:pt x="11622" y="4620"/>
                  </a:cubicBezTo>
                  <a:cubicBezTo>
                    <a:pt x="11551" y="3882"/>
                    <a:pt x="11051" y="3263"/>
                    <a:pt x="10360" y="3024"/>
                  </a:cubicBezTo>
                  <a:cubicBezTo>
                    <a:pt x="10384" y="2715"/>
                    <a:pt x="10312" y="2429"/>
                    <a:pt x="10193" y="2167"/>
                  </a:cubicBezTo>
                  <a:cubicBezTo>
                    <a:pt x="9908" y="1643"/>
                    <a:pt x="9360" y="1286"/>
                    <a:pt x="8741" y="1286"/>
                  </a:cubicBezTo>
                  <a:cubicBezTo>
                    <a:pt x="8598" y="1286"/>
                    <a:pt x="8479" y="1310"/>
                    <a:pt x="8336" y="1334"/>
                  </a:cubicBezTo>
                  <a:cubicBezTo>
                    <a:pt x="8241" y="1357"/>
                    <a:pt x="8145" y="1405"/>
                    <a:pt x="8050" y="1453"/>
                  </a:cubicBezTo>
                  <a:cubicBezTo>
                    <a:pt x="7955" y="1262"/>
                    <a:pt x="7860" y="1095"/>
                    <a:pt x="7740" y="953"/>
                  </a:cubicBezTo>
                  <a:cubicBezTo>
                    <a:pt x="7288" y="357"/>
                    <a:pt x="6597" y="0"/>
                    <a:pt x="58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1" name="Google Shape;4751;p70"/>
          <p:cNvGrpSpPr/>
          <p:nvPr/>
        </p:nvGrpSpPr>
        <p:grpSpPr>
          <a:xfrm>
            <a:off x="3338019" y="4118209"/>
            <a:ext cx="416502" cy="399478"/>
            <a:chOff x="3338019" y="4118209"/>
            <a:chExt cx="416502" cy="399478"/>
          </a:xfrm>
        </p:grpSpPr>
        <p:sp>
          <p:nvSpPr>
            <p:cNvPr id="4752" name="Google Shape;4752;p70"/>
            <p:cNvSpPr/>
            <p:nvPr/>
          </p:nvSpPr>
          <p:spPr>
            <a:xfrm>
              <a:off x="3455574" y="4263874"/>
              <a:ext cx="181423" cy="181423"/>
            </a:xfrm>
            <a:custGeom>
              <a:rect b="b" l="l" r="r" t="t"/>
              <a:pathLst>
                <a:path extrusionOk="0" h="5073" w="5073">
                  <a:moveTo>
                    <a:pt x="2524" y="1501"/>
                  </a:moveTo>
                  <a:cubicBezTo>
                    <a:pt x="3096" y="1501"/>
                    <a:pt x="3548" y="1953"/>
                    <a:pt x="3548" y="2525"/>
                  </a:cubicBezTo>
                  <a:cubicBezTo>
                    <a:pt x="3548" y="3096"/>
                    <a:pt x="3096" y="3549"/>
                    <a:pt x="2524" y="3549"/>
                  </a:cubicBezTo>
                  <a:cubicBezTo>
                    <a:pt x="1977" y="3549"/>
                    <a:pt x="1500" y="3096"/>
                    <a:pt x="1500" y="2525"/>
                  </a:cubicBezTo>
                  <a:cubicBezTo>
                    <a:pt x="1500" y="1977"/>
                    <a:pt x="1953" y="1501"/>
                    <a:pt x="2524" y="1501"/>
                  </a:cubicBezTo>
                  <a:close/>
                  <a:moveTo>
                    <a:pt x="2286" y="0"/>
                  </a:moveTo>
                  <a:lnTo>
                    <a:pt x="2215" y="643"/>
                  </a:lnTo>
                  <a:cubicBezTo>
                    <a:pt x="2215" y="786"/>
                    <a:pt x="2120" y="905"/>
                    <a:pt x="2000" y="929"/>
                  </a:cubicBezTo>
                  <a:cubicBezTo>
                    <a:pt x="1929" y="953"/>
                    <a:pt x="1858" y="1000"/>
                    <a:pt x="1786" y="1024"/>
                  </a:cubicBezTo>
                  <a:cubicBezTo>
                    <a:pt x="1736" y="1054"/>
                    <a:pt x="1682" y="1067"/>
                    <a:pt x="1627" y="1067"/>
                  </a:cubicBezTo>
                  <a:cubicBezTo>
                    <a:pt x="1552" y="1067"/>
                    <a:pt x="1474" y="1042"/>
                    <a:pt x="1405" y="1000"/>
                  </a:cubicBezTo>
                  <a:lnTo>
                    <a:pt x="905" y="572"/>
                  </a:lnTo>
                  <a:lnTo>
                    <a:pt x="572" y="905"/>
                  </a:lnTo>
                  <a:lnTo>
                    <a:pt x="976" y="1429"/>
                  </a:lnTo>
                  <a:cubicBezTo>
                    <a:pt x="1072" y="1524"/>
                    <a:pt x="1096" y="1667"/>
                    <a:pt x="1024" y="1786"/>
                  </a:cubicBezTo>
                  <a:cubicBezTo>
                    <a:pt x="1000" y="1858"/>
                    <a:pt x="953" y="1929"/>
                    <a:pt x="929" y="2001"/>
                  </a:cubicBezTo>
                  <a:cubicBezTo>
                    <a:pt x="905" y="2120"/>
                    <a:pt x="786" y="2215"/>
                    <a:pt x="643" y="2239"/>
                  </a:cubicBezTo>
                  <a:lnTo>
                    <a:pt x="0" y="2310"/>
                  </a:lnTo>
                  <a:lnTo>
                    <a:pt x="0" y="2763"/>
                  </a:lnTo>
                  <a:lnTo>
                    <a:pt x="643" y="2834"/>
                  </a:lnTo>
                  <a:cubicBezTo>
                    <a:pt x="786" y="2858"/>
                    <a:pt x="905" y="2953"/>
                    <a:pt x="953" y="3072"/>
                  </a:cubicBezTo>
                  <a:cubicBezTo>
                    <a:pt x="976" y="3144"/>
                    <a:pt x="1000" y="3215"/>
                    <a:pt x="1024" y="3287"/>
                  </a:cubicBezTo>
                  <a:cubicBezTo>
                    <a:pt x="1096" y="3406"/>
                    <a:pt x="1072" y="3549"/>
                    <a:pt x="1000" y="3644"/>
                  </a:cubicBezTo>
                  <a:lnTo>
                    <a:pt x="572" y="4168"/>
                  </a:lnTo>
                  <a:lnTo>
                    <a:pt x="905" y="4501"/>
                  </a:lnTo>
                  <a:lnTo>
                    <a:pt x="1429" y="4073"/>
                  </a:lnTo>
                  <a:cubicBezTo>
                    <a:pt x="1490" y="4026"/>
                    <a:pt x="1572" y="4000"/>
                    <a:pt x="1654" y="4000"/>
                  </a:cubicBezTo>
                  <a:cubicBezTo>
                    <a:pt x="1699" y="4000"/>
                    <a:pt x="1744" y="4008"/>
                    <a:pt x="1786" y="4025"/>
                  </a:cubicBezTo>
                  <a:cubicBezTo>
                    <a:pt x="1858" y="4073"/>
                    <a:pt x="1929" y="4096"/>
                    <a:pt x="2000" y="4120"/>
                  </a:cubicBezTo>
                  <a:cubicBezTo>
                    <a:pt x="2120" y="4168"/>
                    <a:pt x="2215" y="4263"/>
                    <a:pt x="2239" y="4406"/>
                  </a:cubicBezTo>
                  <a:lnTo>
                    <a:pt x="2310" y="5073"/>
                  </a:lnTo>
                  <a:lnTo>
                    <a:pt x="2763" y="5049"/>
                  </a:lnTo>
                  <a:lnTo>
                    <a:pt x="2834" y="4406"/>
                  </a:lnTo>
                  <a:cubicBezTo>
                    <a:pt x="2858" y="4263"/>
                    <a:pt x="2953" y="4168"/>
                    <a:pt x="3072" y="4120"/>
                  </a:cubicBezTo>
                  <a:cubicBezTo>
                    <a:pt x="3144" y="4096"/>
                    <a:pt x="3215" y="4073"/>
                    <a:pt x="3286" y="4025"/>
                  </a:cubicBezTo>
                  <a:cubicBezTo>
                    <a:pt x="3336" y="4005"/>
                    <a:pt x="3389" y="3994"/>
                    <a:pt x="3442" y="3994"/>
                  </a:cubicBezTo>
                  <a:cubicBezTo>
                    <a:pt x="3516" y="3994"/>
                    <a:pt x="3588" y="4017"/>
                    <a:pt x="3644" y="4073"/>
                  </a:cubicBezTo>
                  <a:lnTo>
                    <a:pt x="4168" y="4477"/>
                  </a:lnTo>
                  <a:lnTo>
                    <a:pt x="4501" y="4144"/>
                  </a:lnTo>
                  <a:lnTo>
                    <a:pt x="4072" y="3644"/>
                  </a:lnTo>
                  <a:cubicBezTo>
                    <a:pt x="4001" y="3525"/>
                    <a:pt x="3977" y="3382"/>
                    <a:pt x="4025" y="3263"/>
                  </a:cubicBezTo>
                  <a:cubicBezTo>
                    <a:pt x="4072" y="3191"/>
                    <a:pt x="4096" y="3144"/>
                    <a:pt x="4120" y="3072"/>
                  </a:cubicBezTo>
                  <a:cubicBezTo>
                    <a:pt x="4168" y="2929"/>
                    <a:pt x="4287" y="2834"/>
                    <a:pt x="4406" y="2834"/>
                  </a:cubicBezTo>
                  <a:lnTo>
                    <a:pt x="5073" y="2763"/>
                  </a:lnTo>
                  <a:lnTo>
                    <a:pt x="5073" y="2286"/>
                  </a:lnTo>
                  <a:lnTo>
                    <a:pt x="4406" y="2215"/>
                  </a:lnTo>
                  <a:cubicBezTo>
                    <a:pt x="4263" y="2215"/>
                    <a:pt x="4168" y="2120"/>
                    <a:pt x="4120" y="2001"/>
                  </a:cubicBezTo>
                  <a:cubicBezTo>
                    <a:pt x="4096" y="1929"/>
                    <a:pt x="4072" y="1858"/>
                    <a:pt x="4025" y="1786"/>
                  </a:cubicBezTo>
                  <a:cubicBezTo>
                    <a:pt x="3977" y="1667"/>
                    <a:pt x="3977" y="1524"/>
                    <a:pt x="4072" y="1405"/>
                  </a:cubicBezTo>
                  <a:lnTo>
                    <a:pt x="4477" y="905"/>
                  </a:lnTo>
                  <a:lnTo>
                    <a:pt x="4144" y="572"/>
                  </a:lnTo>
                  <a:lnTo>
                    <a:pt x="3644" y="977"/>
                  </a:lnTo>
                  <a:cubicBezTo>
                    <a:pt x="3574" y="1032"/>
                    <a:pt x="3496" y="1056"/>
                    <a:pt x="3419" y="1056"/>
                  </a:cubicBezTo>
                  <a:cubicBezTo>
                    <a:pt x="3365" y="1056"/>
                    <a:pt x="3312" y="1044"/>
                    <a:pt x="3263" y="1024"/>
                  </a:cubicBezTo>
                  <a:cubicBezTo>
                    <a:pt x="3215" y="1000"/>
                    <a:pt x="3144" y="953"/>
                    <a:pt x="3072" y="929"/>
                  </a:cubicBezTo>
                  <a:cubicBezTo>
                    <a:pt x="2929" y="905"/>
                    <a:pt x="2858" y="786"/>
                    <a:pt x="2834" y="643"/>
                  </a:cubicBezTo>
                  <a:lnTo>
                    <a:pt x="27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0"/>
            <p:cNvSpPr/>
            <p:nvPr/>
          </p:nvSpPr>
          <p:spPr>
            <a:xfrm>
              <a:off x="3338019" y="4448630"/>
              <a:ext cx="70667" cy="69057"/>
            </a:xfrm>
            <a:custGeom>
              <a:rect b="b" l="l" r="r" t="t"/>
              <a:pathLst>
                <a:path extrusionOk="0" h="1931" w="1976">
                  <a:moveTo>
                    <a:pt x="81" y="0"/>
                  </a:moveTo>
                  <a:cubicBezTo>
                    <a:pt x="55" y="0"/>
                    <a:pt x="28" y="1"/>
                    <a:pt x="1" y="2"/>
                  </a:cubicBezTo>
                  <a:lnTo>
                    <a:pt x="1" y="1598"/>
                  </a:lnTo>
                  <a:cubicBezTo>
                    <a:pt x="1" y="1788"/>
                    <a:pt x="144" y="1931"/>
                    <a:pt x="334" y="1931"/>
                  </a:cubicBezTo>
                  <a:lnTo>
                    <a:pt x="1906" y="1931"/>
                  </a:lnTo>
                  <a:cubicBezTo>
                    <a:pt x="1975" y="909"/>
                    <a:pt x="1139" y="0"/>
                    <a:pt x="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0"/>
            <p:cNvSpPr/>
            <p:nvPr/>
          </p:nvSpPr>
          <p:spPr>
            <a:xfrm>
              <a:off x="3338019" y="4190630"/>
              <a:ext cx="70667" cy="69057"/>
            </a:xfrm>
            <a:custGeom>
              <a:rect b="b" l="l" r="r" t="t"/>
              <a:pathLst>
                <a:path extrusionOk="0" h="1931" w="1976">
                  <a:moveTo>
                    <a:pt x="334" y="0"/>
                  </a:moveTo>
                  <a:cubicBezTo>
                    <a:pt x="144" y="0"/>
                    <a:pt x="1" y="143"/>
                    <a:pt x="1" y="334"/>
                  </a:cubicBezTo>
                  <a:lnTo>
                    <a:pt x="1" y="1929"/>
                  </a:lnTo>
                  <a:cubicBezTo>
                    <a:pt x="28" y="1930"/>
                    <a:pt x="56" y="1931"/>
                    <a:pt x="83" y="1931"/>
                  </a:cubicBezTo>
                  <a:cubicBezTo>
                    <a:pt x="1140" y="1931"/>
                    <a:pt x="1975" y="1045"/>
                    <a:pt x="1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0"/>
            <p:cNvSpPr/>
            <p:nvPr/>
          </p:nvSpPr>
          <p:spPr>
            <a:xfrm>
              <a:off x="3338019" y="4118209"/>
              <a:ext cx="416490" cy="399467"/>
            </a:xfrm>
            <a:custGeom>
              <a:rect b="b" l="l" r="r" t="t"/>
              <a:pathLst>
                <a:path extrusionOk="0" h="11170" w="11646">
                  <a:moveTo>
                    <a:pt x="7121" y="668"/>
                  </a:moveTo>
                  <a:cubicBezTo>
                    <a:pt x="7574" y="668"/>
                    <a:pt x="7955" y="1049"/>
                    <a:pt x="7955" y="1501"/>
                  </a:cubicBezTo>
                  <a:lnTo>
                    <a:pt x="7955" y="2025"/>
                  </a:lnTo>
                  <a:lnTo>
                    <a:pt x="3692" y="2025"/>
                  </a:lnTo>
                  <a:lnTo>
                    <a:pt x="3692" y="1501"/>
                  </a:lnTo>
                  <a:cubicBezTo>
                    <a:pt x="3692" y="1049"/>
                    <a:pt x="4049" y="668"/>
                    <a:pt x="4502" y="668"/>
                  </a:cubicBezTo>
                  <a:close/>
                  <a:moveTo>
                    <a:pt x="6359" y="3383"/>
                  </a:moveTo>
                  <a:cubicBezTo>
                    <a:pt x="6526" y="3383"/>
                    <a:pt x="6669" y="3526"/>
                    <a:pt x="6693" y="3692"/>
                  </a:cubicBezTo>
                  <a:lnTo>
                    <a:pt x="6764" y="4311"/>
                  </a:lnTo>
                  <a:lnTo>
                    <a:pt x="7240" y="3930"/>
                  </a:lnTo>
                  <a:cubicBezTo>
                    <a:pt x="7312" y="3871"/>
                    <a:pt x="7395" y="3841"/>
                    <a:pt x="7475" y="3841"/>
                  </a:cubicBezTo>
                  <a:cubicBezTo>
                    <a:pt x="7556" y="3841"/>
                    <a:pt x="7633" y="3871"/>
                    <a:pt x="7693" y="3930"/>
                  </a:cubicBezTo>
                  <a:lnTo>
                    <a:pt x="8455" y="4692"/>
                  </a:lnTo>
                  <a:cubicBezTo>
                    <a:pt x="8598" y="4811"/>
                    <a:pt x="8598" y="5026"/>
                    <a:pt x="8479" y="5145"/>
                  </a:cubicBezTo>
                  <a:lnTo>
                    <a:pt x="8098" y="5645"/>
                  </a:lnTo>
                  <a:lnTo>
                    <a:pt x="8717" y="5716"/>
                  </a:lnTo>
                  <a:cubicBezTo>
                    <a:pt x="8907" y="5740"/>
                    <a:pt x="9026" y="5883"/>
                    <a:pt x="9026" y="6050"/>
                  </a:cubicBezTo>
                  <a:lnTo>
                    <a:pt x="9026" y="7145"/>
                  </a:lnTo>
                  <a:cubicBezTo>
                    <a:pt x="9026" y="7312"/>
                    <a:pt x="8907" y="7455"/>
                    <a:pt x="8741" y="7479"/>
                  </a:cubicBezTo>
                  <a:lnTo>
                    <a:pt x="8098" y="7550"/>
                  </a:lnTo>
                  <a:lnTo>
                    <a:pt x="8502" y="8026"/>
                  </a:lnTo>
                  <a:cubicBezTo>
                    <a:pt x="8621" y="8169"/>
                    <a:pt x="8598" y="8360"/>
                    <a:pt x="8479" y="8479"/>
                  </a:cubicBezTo>
                  <a:lnTo>
                    <a:pt x="7717" y="9241"/>
                  </a:lnTo>
                  <a:cubicBezTo>
                    <a:pt x="7651" y="9306"/>
                    <a:pt x="7564" y="9343"/>
                    <a:pt x="7475" y="9343"/>
                  </a:cubicBezTo>
                  <a:cubicBezTo>
                    <a:pt x="7402" y="9343"/>
                    <a:pt x="7328" y="9318"/>
                    <a:pt x="7264" y="9265"/>
                  </a:cubicBezTo>
                  <a:lnTo>
                    <a:pt x="6764" y="8884"/>
                  </a:lnTo>
                  <a:lnTo>
                    <a:pt x="6693" y="9503"/>
                  </a:lnTo>
                  <a:cubicBezTo>
                    <a:pt x="6669" y="9693"/>
                    <a:pt x="6526" y="9813"/>
                    <a:pt x="6359" y="9813"/>
                  </a:cubicBezTo>
                  <a:lnTo>
                    <a:pt x="5287" y="9813"/>
                  </a:lnTo>
                  <a:cubicBezTo>
                    <a:pt x="5121" y="9813"/>
                    <a:pt x="4954" y="9693"/>
                    <a:pt x="4954" y="9503"/>
                  </a:cubicBezTo>
                  <a:lnTo>
                    <a:pt x="4883" y="8884"/>
                  </a:lnTo>
                  <a:lnTo>
                    <a:pt x="4383" y="9289"/>
                  </a:lnTo>
                  <a:cubicBezTo>
                    <a:pt x="4326" y="9334"/>
                    <a:pt x="4249" y="9357"/>
                    <a:pt x="4170" y="9357"/>
                  </a:cubicBezTo>
                  <a:cubicBezTo>
                    <a:pt x="4082" y="9357"/>
                    <a:pt x="3993" y="9328"/>
                    <a:pt x="3930" y="9265"/>
                  </a:cubicBezTo>
                  <a:lnTo>
                    <a:pt x="3168" y="8503"/>
                  </a:lnTo>
                  <a:cubicBezTo>
                    <a:pt x="3049" y="8384"/>
                    <a:pt x="3025" y="8193"/>
                    <a:pt x="3144" y="8050"/>
                  </a:cubicBezTo>
                  <a:lnTo>
                    <a:pt x="3549" y="7550"/>
                  </a:lnTo>
                  <a:lnTo>
                    <a:pt x="2906" y="7479"/>
                  </a:lnTo>
                  <a:cubicBezTo>
                    <a:pt x="2739" y="7455"/>
                    <a:pt x="2596" y="7312"/>
                    <a:pt x="2596" y="7145"/>
                  </a:cubicBezTo>
                  <a:lnTo>
                    <a:pt x="2596" y="6074"/>
                  </a:lnTo>
                  <a:cubicBezTo>
                    <a:pt x="2596" y="5907"/>
                    <a:pt x="2739" y="5740"/>
                    <a:pt x="2906" y="5740"/>
                  </a:cubicBezTo>
                  <a:lnTo>
                    <a:pt x="3525" y="5669"/>
                  </a:lnTo>
                  <a:lnTo>
                    <a:pt x="3144" y="5169"/>
                  </a:lnTo>
                  <a:cubicBezTo>
                    <a:pt x="3025" y="5050"/>
                    <a:pt x="3025" y="4835"/>
                    <a:pt x="3168" y="4716"/>
                  </a:cubicBezTo>
                  <a:lnTo>
                    <a:pt x="3906" y="3954"/>
                  </a:lnTo>
                  <a:cubicBezTo>
                    <a:pt x="3972" y="3889"/>
                    <a:pt x="4066" y="3852"/>
                    <a:pt x="4157" y="3852"/>
                  </a:cubicBezTo>
                  <a:cubicBezTo>
                    <a:pt x="4232" y="3852"/>
                    <a:pt x="4305" y="3877"/>
                    <a:pt x="4359" y="3930"/>
                  </a:cubicBezTo>
                  <a:lnTo>
                    <a:pt x="4859" y="4335"/>
                  </a:lnTo>
                  <a:lnTo>
                    <a:pt x="4930" y="3692"/>
                  </a:lnTo>
                  <a:cubicBezTo>
                    <a:pt x="4954" y="3526"/>
                    <a:pt x="5097" y="3383"/>
                    <a:pt x="5264" y="3383"/>
                  </a:cubicBezTo>
                  <a:close/>
                  <a:moveTo>
                    <a:pt x="4502" y="1"/>
                  </a:moveTo>
                  <a:cubicBezTo>
                    <a:pt x="3692" y="1"/>
                    <a:pt x="3001" y="668"/>
                    <a:pt x="3001" y="1501"/>
                  </a:cubicBezTo>
                  <a:lnTo>
                    <a:pt x="3001" y="2025"/>
                  </a:lnTo>
                  <a:lnTo>
                    <a:pt x="2596" y="2025"/>
                  </a:lnTo>
                  <a:cubicBezTo>
                    <a:pt x="2643" y="3473"/>
                    <a:pt x="1453" y="4646"/>
                    <a:pt x="82" y="4646"/>
                  </a:cubicBezTo>
                  <a:cubicBezTo>
                    <a:pt x="55" y="4646"/>
                    <a:pt x="28" y="4646"/>
                    <a:pt x="1" y="4645"/>
                  </a:cubicBezTo>
                  <a:lnTo>
                    <a:pt x="1" y="8574"/>
                  </a:lnTo>
                  <a:cubicBezTo>
                    <a:pt x="41" y="8572"/>
                    <a:pt x="81" y="8571"/>
                    <a:pt x="121" y="8571"/>
                  </a:cubicBezTo>
                  <a:cubicBezTo>
                    <a:pt x="1476" y="8571"/>
                    <a:pt x="2643" y="9736"/>
                    <a:pt x="2596" y="11170"/>
                  </a:cubicBezTo>
                  <a:lnTo>
                    <a:pt x="9050" y="11170"/>
                  </a:lnTo>
                  <a:cubicBezTo>
                    <a:pt x="8981" y="9736"/>
                    <a:pt x="10147" y="8571"/>
                    <a:pt x="11524" y="8571"/>
                  </a:cubicBezTo>
                  <a:cubicBezTo>
                    <a:pt x="11564" y="8571"/>
                    <a:pt x="11605" y="8572"/>
                    <a:pt x="11646" y="8574"/>
                  </a:cubicBezTo>
                  <a:lnTo>
                    <a:pt x="11646" y="4645"/>
                  </a:lnTo>
                  <a:cubicBezTo>
                    <a:pt x="11618" y="4646"/>
                    <a:pt x="11590" y="4646"/>
                    <a:pt x="11563" y="4646"/>
                  </a:cubicBezTo>
                  <a:cubicBezTo>
                    <a:pt x="10192" y="4646"/>
                    <a:pt x="8980" y="3496"/>
                    <a:pt x="9050" y="2025"/>
                  </a:cubicBezTo>
                  <a:lnTo>
                    <a:pt x="8621" y="2025"/>
                  </a:lnTo>
                  <a:lnTo>
                    <a:pt x="8621" y="1501"/>
                  </a:lnTo>
                  <a:cubicBezTo>
                    <a:pt x="8621" y="668"/>
                    <a:pt x="7955" y="1"/>
                    <a:pt x="71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0"/>
            <p:cNvSpPr/>
            <p:nvPr/>
          </p:nvSpPr>
          <p:spPr>
            <a:xfrm>
              <a:off x="3683890" y="4448630"/>
              <a:ext cx="70631" cy="69057"/>
            </a:xfrm>
            <a:custGeom>
              <a:rect b="b" l="l" r="r" t="t"/>
              <a:pathLst>
                <a:path extrusionOk="0" h="1931" w="1975">
                  <a:moveTo>
                    <a:pt x="1894" y="0"/>
                  </a:moveTo>
                  <a:cubicBezTo>
                    <a:pt x="837" y="0"/>
                    <a:pt x="0" y="909"/>
                    <a:pt x="70" y="1931"/>
                  </a:cubicBezTo>
                  <a:lnTo>
                    <a:pt x="1618" y="1931"/>
                  </a:lnTo>
                  <a:cubicBezTo>
                    <a:pt x="1808" y="1931"/>
                    <a:pt x="1975" y="1788"/>
                    <a:pt x="1975" y="1598"/>
                  </a:cubicBezTo>
                  <a:lnTo>
                    <a:pt x="1975" y="2"/>
                  </a:lnTo>
                  <a:cubicBezTo>
                    <a:pt x="1948" y="1"/>
                    <a:pt x="1921" y="0"/>
                    <a:pt x="18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0"/>
            <p:cNvSpPr/>
            <p:nvPr/>
          </p:nvSpPr>
          <p:spPr>
            <a:xfrm>
              <a:off x="3683890" y="4190630"/>
              <a:ext cx="70631" cy="69057"/>
            </a:xfrm>
            <a:custGeom>
              <a:rect b="b" l="l" r="r" t="t"/>
              <a:pathLst>
                <a:path extrusionOk="0" h="1931" w="1975">
                  <a:moveTo>
                    <a:pt x="70" y="0"/>
                  </a:moveTo>
                  <a:cubicBezTo>
                    <a:pt x="0" y="1045"/>
                    <a:pt x="836" y="1931"/>
                    <a:pt x="1892" y="1931"/>
                  </a:cubicBezTo>
                  <a:cubicBezTo>
                    <a:pt x="1920" y="1931"/>
                    <a:pt x="1947" y="1930"/>
                    <a:pt x="1975" y="1929"/>
                  </a:cubicBezTo>
                  <a:lnTo>
                    <a:pt x="1975" y="334"/>
                  </a:lnTo>
                  <a:cubicBezTo>
                    <a:pt x="1975" y="143"/>
                    <a:pt x="1808" y="0"/>
                    <a:pt x="16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0"/>
            <p:cNvSpPr/>
            <p:nvPr/>
          </p:nvSpPr>
          <p:spPr>
            <a:xfrm>
              <a:off x="3533074" y="4341374"/>
              <a:ext cx="25570" cy="25570"/>
            </a:xfrm>
            <a:custGeom>
              <a:rect b="b" l="l" r="r" t="t"/>
              <a:pathLst>
                <a:path extrusionOk="0" h="715" w="715">
                  <a:moveTo>
                    <a:pt x="357" y="0"/>
                  </a:moveTo>
                  <a:cubicBezTo>
                    <a:pt x="167" y="0"/>
                    <a:pt x="0" y="167"/>
                    <a:pt x="0" y="358"/>
                  </a:cubicBezTo>
                  <a:cubicBezTo>
                    <a:pt x="0" y="548"/>
                    <a:pt x="167" y="715"/>
                    <a:pt x="357" y="715"/>
                  </a:cubicBezTo>
                  <a:cubicBezTo>
                    <a:pt x="572" y="715"/>
                    <a:pt x="715" y="548"/>
                    <a:pt x="715" y="358"/>
                  </a:cubicBezTo>
                  <a:cubicBezTo>
                    <a:pt x="715" y="167"/>
                    <a:pt x="572" y="0"/>
                    <a:pt x="3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9" name="Google Shape;4759;p70"/>
          <p:cNvSpPr/>
          <p:nvPr/>
        </p:nvSpPr>
        <p:spPr>
          <a:xfrm>
            <a:off x="2614089" y="4109697"/>
            <a:ext cx="416490" cy="416526"/>
          </a:xfrm>
          <a:custGeom>
            <a:rect b="b" l="l" r="r" t="t"/>
            <a:pathLst>
              <a:path extrusionOk="0" h="11647" w="11646">
                <a:moveTo>
                  <a:pt x="1691" y="1358"/>
                </a:moveTo>
                <a:cubicBezTo>
                  <a:pt x="1882" y="1358"/>
                  <a:pt x="2048" y="1525"/>
                  <a:pt x="2048" y="1715"/>
                </a:cubicBezTo>
                <a:lnTo>
                  <a:pt x="2048" y="2406"/>
                </a:lnTo>
                <a:cubicBezTo>
                  <a:pt x="2048" y="2597"/>
                  <a:pt x="1882" y="2740"/>
                  <a:pt x="1691" y="2740"/>
                </a:cubicBezTo>
                <a:cubicBezTo>
                  <a:pt x="1501" y="2740"/>
                  <a:pt x="1358" y="2597"/>
                  <a:pt x="1358" y="2406"/>
                </a:cubicBezTo>
                <a:lnTo>
                  <a:pt x="1358" y="1715"/>
                </a:lnTo>
                <a:cubicBezTo>
                  <a:pt x="1358" y="1525"/>
                  <a:pt x="1501" y="1358"/>
                  <a:pt x="1691" y="1358"/>
                </a:cubicBezTo>
                <a:close/>
                <a:moveTo>
                  <a:pt x="5811" y="1358"/>
                </a:moveTo>
                <a:cubicBezTo>
                  <a:pt x="6002" y="1358"/>
                  <a:pt x="6168" y="1525"/>
                  <a:pt x="6168" y="1715"/>
                </a:cubicBezTo>
                <a:lnTo>
                  <a:pt x="6168" y="2406"/>
                </a:lnTo>
                <a:cubicBezTo>
                  <a:pt x="6168" y="2597"/>
                  <a:pt x="6002" y="2740"/>
                  <a:pt x="5811" y="2740"/>
                </a:cubicBezTo>
                <a:cubicBezTo>
                  <a:pt x="5621" y="2740"/>
                  <a:pt x="5478" y="2597"/>
                  <a:pt x="5478" y="2406"/>
                </a:cubicBezTo>
                <a:lnTo>
                  <a:pt x="5478" y="1715"/>
                </a:lnTo>
                <a:cubicBezTo>
                  <a:pt x="5478" y="1525"/>
                  <a:pt x="5621" y="1358"/>
                  <a:pt x="5811" y="1358"/>
                </a:cubicBezTo>
                <a:close/>
                <a:moveTo>
                  <a:pt x="9931" y="1358"/>
                </a:moveTo>
                <a:cubicBezTo>
                  <a:pt x="10121" y="1358"/>
                  <a:pt x="10264" y="1525"/>
                  <a:pt x="10264" y="1715"/>
                </a:cubicBezTo>
                <a:lnTo>
                  <a:pt x="10264" y="2406"/>
                </a:lnTo>
                <a:cubicBezTo>
                  <a:pt x="10264" y="2597"/>
                  <a:pt x="10121" y="2740"/>
                  <a:pt x="9931" y="2740"/>
                </a:cubicBezTo>
                <a:cubicBezTo>
                  <a:pt x="9740" y="2740"/>
                  <a:pt x="9598" y="2597"/>
                  <a:pt x="9598" y="2406"/>
                </a:cubicBezTo>
                <a:lnTo>
                  <a:pt x="9598" y="1715"/>
                </a:lnTo>
                <a:cubicBezTo>
                  <a:pt x="9598" y="1525"/>
                  <a:pt x="9740" y="1358"/>
                  <a:pt x="9931" y="1358"/>
                </a:cubicBezTo>
                <a:close/>
                <a:moveTo>
                  <a:pt x="1691" y="3430"/>
                </a:moveTo>
                <a:cubicBezTo>
                  <a:pt x="1882" y="3430"/>
                  <a:pt x="2048" y="3597"/>
                  <a:pt x="2048" y="3764"/>
                </a:cubicBezTo>
                <a:lnTo>
                  <a:pt x="2048" y="4478"/>
                </a:lnTo>
                <a:cubicBezTo>
                  <a:pt x="2048" y="4668"/>
                  <a:pt x="1882" y="4811"/>
                  <a:pt x="1691" y="4811"/>
                </a:cubicBezTo>
                <a:cubicBezTo>
                  <a:pt x="1501" y="4811"/>
                  <a:pt x="1358" y="4668"/>
                  <a:pt x="1358" y="4478"/>
                </a:cubicBezTo>
                <a:lnTo>
                  <a:pt x="1358" y="3764"/>
                </a:lnTo>
                <a:cubicBezTo>
                  <a:pt x="1358" y="3597"/>
                  <a:pt x="1501" y="3430"/>
                  <a:pt x="1691" y="3430"/>
                </a:cubicBezTo>
                <a:close/>
                <a:moveTo>
                  <a:pt x="5811" y="3430"/>
                </a:moveTo>
                <a:cubicBezTo>
                  <a:pt x="6002" y="3430"/>
                  <a:pt x="6168" y="3597"/>
                  <a:pt x="6168" y="3764"/>
                </a:cubicBezTo>
                <a:lnTo>
                  <a:pt x="6168" y="4478"/>
                </a:lnTo>
                <a:cubicBezTo>
                  <a:pt x="6168" y="4668"/>
                  <a:pt x="6002" y="4811"/>
                  <a:pt x="5811" y="4811"/>
                </a:cubicBezTo>
                <a:cubicBezTo>
                  <a:pt x="5621" y="4811"/>
                  <a:pt x="5478" y="4668"/>
                  <a:pt x="5478" y="4478"/>
                </a:cubicBezTo>
                <a:lnTo>
                  <a:pt x="5478" y="3764"/>
                </a:lnTo>
                <a:cubicBezTo>
                  <a:pt x="5478" y="3597"/>
                  <a:pt x="5621" y="3430"/>
                  <a:pt x="5811" y="3430"/>
                </a:cubicBezTo>
                <a:close/>
                <a:moveTo>
                  <a:pt x="9931" y="3430"/>
                </a:moveTo>
                <a:cubicBezTo>
                  <a:pt x="10121" y="3430"/>
                  <a:pt x="10264" y="3597"/>
                  <a:pt x="10264" y="3764"/>
                </a:cubicBezTo>
                <a:lnTo>
                  <a:pt x="10264" y="4478"/>
                </a:lnTo>
                <a:cubicBezTo>
                  <a:pt x="10264" y="4668"/>
                  <a:pt x="10121" y="4811"/>
                  <a:pt x="9931" y="4811"/>
                </a:cubicBezTo>
                <a:cubicBezTo>
                  <a:pt x="9740" y="4811"/>
                  <a:pt x="9598" y="4668"/>
                  <a:pt x="9598" y="4478"/>
                </a:cubicBezTo>
                <a:lnTo>
                  <a:pt x="9598" y="3764"/>
                </a:lnTo>
                <a:cubicBezTo>
                  <a:pt x="9598" y="3597"/>
                  <a:pt x="9740" y="3430"/>
                  <a:pt x="9931" y="3430"/>
                </a:cubicBezTo>
                <a:close/>
                <a:moveTo>
                  <a:pt x="1691" y="5502"/>
                </a:moveTo>
                <a:cubicBezTo>
                  <a:pt x="1882" y="5502"/>
                  <a:pt x="2048" y="5645"/>
                  <a:pt x="2048" y="5835"/>
                </a:cubicBezTo>
                <a:cubicBezTo>
                  <a:pt x="2048" y="6026"/>
                  <a:pt x="1882" y="6193"/>
                  <a:pt x="1691" y="6193"/>
                </a:cubicBezTo>
                <a:cubicBezTo>
                  <a:pt x="1501" y="6193"/>
                  <a:pt x="1358" y="6026"/>
                  <a:pt x="1358" y="5835"/>
                </a:cubicBezTo>
                <a:cubicBezTo>
                  <a:pt x="1358" y="5645"/>
                  <a:pt x="1501" y="5502"/>
                  <a:pt x="1691" y="5502"/>
                </a:cubicBezTo>
                <a:close/>
                <a:moveTo>
                  <a:pt x="5811" y="5502"/>
                </a:moveTo>
                <a:cubicBezTo>
                  <a:pt x="6002" y="5502"/>
                  <a:pt x="6168" y="5645"/>
                  <a:pt x="6168" y="5835"/>
                </a:cubicBezTo>
                <a:cubicBezTo>
                  <a:pt x="6168" y="6026"/>
                  <a:pt x="6002" y="6193"/>
                  <a:pt x="5811" y="6193"/>
                </a:cubicBezTo>
                <a:cubicBezTo>
                  <a:pt x="5621" y="6193"/>
                  <a:pt x="5478" y="6026"/>
                  <a:pt x="5478" y="5835"/>
                </a:cubicBezTo>
                <a:cubicBezTo>
                  <a:pt x="5478" y="5645"/>
                  <a:pt x="5621" y="5502"/>
                  <a:pt x="5811" y="5502"/>
                </a:cubicBezTo>
                <a:close/>
                <a:moveTo>
                  <a:pt x="9931" y="5502"/>
                </a:moveTo>
                <a:cubicBezTo>
                  <a:pt x="10121" y="5502"/>
                  <a:pt x="10264" y="5645"/>
                  <a:pt x="10264" y="5835"/>
                </a:cubicBezTo>
                <a:cubicBezTo>
                  <a:pt x="10264" y="6026"/>
                  <a:pt x="10121" y="6193"/>
                  <a:pt x="9931" y="6193"/>
                </a:cubicBezTo>
                <a:cubicBezTo>
                  <a:pt x="9740" y="6193"/>
                  <a:pt x="9598" y="6026"/>
                  <a:pt x="9598" y="5835"/>
                </a:cubicBezTo>
                <a:cubicBezTo>
                  <a:pt x="9598" y="5645"/>
                  <a:pt x="9740" y="5502"/>
                  <a:pt x="9931" y="5502"/>
                </a:cubicBezTo>
                <a:close/>
                <a:moveTo>
                  <a:pt x="4120" y="4121"/>
                </a:moveTo>
                <a:lnTo>
                  <a:pt x="4120" y="6740"/>
                </a:lnTo>
                <a:cubicBezTo>
                  <a:pt x="4120" y="7193"/>
                  <a:pt x="4477" y="7550"/>
                  <a:pt x="4906" y="7550"/>
                </a:cubicBezTo>
                <a:lnTo>
                  <a:pt x="5478" y="7550"/>
                </a:lnTo>
                <a:lnTo>
                  <a:pt x="5478" y="9669"/>
                </a:lnTo>
                <a:cubicBezTo>
                  <a:pt x="5192" y="9765"/>
                  <a:pt x="4954" y="10003"/>
                  <a:pt x="4858" y="10289"/>
                </a:cubicBezTo>
                <a:lnTo>
                  <a:pt x="2668" y="10289"/>
                </a:lnTo>
                <a:cubicBezTo>
                  <a:pt x="2572" y="10003"/>
                  <a:pt x="2334" y="9765"/>
                  <a:pt x="2048" y="9669"/>
                </a:cubicBezTo>
                <a:lnTo>
                  <a:pt x="2048" y="7550"/>
                </a:lnTo>
                <a:lnTo>
                  <a:pt x="2596" y="7550"/>
                </a:lnTo>
                <a:cubicBezTo>
                  <a:pt x="3049" y="7550"/>
                  <a:pt x="3406" y="7193"/>
                  <a:pt x="3406" y="6740"/>
                </a:cubicBezTo>
                <a:lnTo>
                  <a:pt x="3406" y="4121"/>
                </a:lnTo>
                <a:close/>
                <a:moveTo>
                  <a:pt x="8240" y="4121"/>
                </a:moveTo>
                <a:lnTo>
                  <a:pt x="8240" y="6740"/>
                </a:lnTo>
                <a:cubicBezTo>
                  <a:pt x="8240" y="7193"/>
                  <a:pt x="8597" y="7550"/>
                  <a:pt x="9026" y="7550"/>
                </a:cubicBezTo>
                <a:lnTo>
                  <a:pt x="9598" y="7550"/>
                </a:lnTo>
                <a:lnTo>
                  <a:pt x="9598" y="9669"/>
                </a:lnTo>
                <a:cubicBezTo>
                  <a:pt x="9312" y="9765"/>
                  <a:pt x="9074" y="10003"/>
                  <a:pt x="8978" y="10289"/>
                </a:cubicBezTo>
                <a:lnTo>
                  <a:pt x="6787" y="10289"/>
                </a:lnTo>
                <a:cubicBezTo>
                  <a:pt x="6668" y="10003"/>
                  <a:pt x="6454" y="9765"/>
                  <a:pt x="6168" y="9669"/>
                </a:cubicBezTo>
                <a:lnTo>
                  <a:pt x="6168" y="7550"/>
                </a:lnTo>
                <a:lnTo>
                  <a:pt x="6716" y="7550"/>
                </a:lnTo>
                <a:cubicBezTo>
                  <a:pt x="7168" y="7550"/>
                  <a:pt x="7526" y="7193"/>
                  <a:pt x="7526" y="6740"/>
                </a:cubicBezTo>
                <a:lnTo>
                  <a:pt x="7526" y="4121"/>
                </a:lnTo>
                <a:close/>
                <a:moveTo>
                  <a:pt x="810" y="1"/>
                </a:moveTo>
                <a:cubicBezTo>
                  <a:pt x="358" y="1"/>
                  <a:pt x="0" y="358"/>
                  <a:pt x="0" y="811"/>
                </a:cubicBezTo>
                <a:lnTo>
                  <a:pt x="0" y="6740"/>
                </a:lnTo>
                <a:cubicBezTo>
                  <a:pt x="0" y="7193"/>
                  <a:pt x="358" y="7550"/>
                  <a:pt x="810" y="7550"/>
                </a:cubicBezTo>
                <a:lnTo>
                  <a:pt x="1358" y="7550"/>
                </a:lnTo>
                <a:lnTo>
                  <a:pt x="1358" y="9669"/>
                </a:lnTo>
                <a:cubicBezTo>
                  <a:pt x="953" y="9789"/>
                  <a:pt x="667" y="10170"/>
                  <a:pt x="667" y="10622"/>
                </a:cubicBezTo>
                <a:cubicBezTo>
                  <a:pt x="667" y="11194"/>
                  <a:pt x="1143" y="11646"/>
                  <a:pt x="1691" y="11646"/>
                </a:cubicBezTo>
                <a:cubicBezTo>
                  <a:pt x="2144" y="11646"/>
                  <a:pt x="2525" y="11360"/>
                  <a:pt x="2668" y="10955"/>
                </a:cubicBezTo>
                <a:lnTo>
                  <a:pt x="4858" y="10955"/>
                </a:lnTo>
                <a:cubicBezTo>
                  <a:pt x="5001" y="11360"/>
                  <a:pt x="5382" y="11646"/>
                  <a:pt x="5811" y="11646"/>
                </a:cubicBezTo>
                <a:cubicBezTo>
                  <a:pt x="6264" y="11646"/>
                  <a:pt x="6645" y="11360"/>
                  <a:pt x="6787" y="10955"/>
                </a:cubicBezTo>
                <a:lnTo>
                  <a:pt x="8978" y="10955"/>
                </a:lnTo>
                <a:cubicBezTo>
                  <a:pt x="9097" y="11360"/>
                  <a:pt x="9478" y="11646"/>
                  <a:pt x="9931" y="11646"/>
                </a:cubicBezTo>
                <a:cubicBezTo>
                  <a:pt x="10503" y="11646"/>
                  <a:pt x="10955" y="11194"/>
                  <a:pt x="10955" y="10622"/>
                </a:cubicBezTo>
                <a:cubicBezTo>
                  <a:pt x="10955" y="10170"/>
                  <a:pt x="10669" y="9789"/>
                  <a:pt x="10264" y="9669"/>
                </a:cubicBezTo>
                <a:lnTo>
                  <a:pt x="10264" y="7550"/>
                </a:lnTo>
                <a:lnTo>
                  <a:pt x="10836" y="7550"/>
                </a:lnTo>
                <a:cubicBezTo>
                  <a:pt x="11288" y="7550"/>
                  <a:pt x="11646" y="7193"/>
                  <a:pt x="11646" y="6740"/>
                </a:cubicBezTo>
                <a:lnTo>
                  <a:pt x="11646" y="811"/>
                </a:lnTo>
                <a:cubicBezTo>
                  <a:pt x="11646" y="358"/>
                  <a:pt x="11288" y="1"/>
                  <a:pt x="10836" y="1"/>
                </a:cubicBezTo>
                <a:lnTo>
                  <a:pt x="9026" y="1"/>
                </a:lnTo>
                <a:cubicBezTo>
                  <a:pt x="8597" y="1"/>
                  <a:pt x="8216" y="358"/>
                  <a:pt x="8216" y="811"/>
                </a:cubicBezTo>
                <a:lnTo>
                  <a:pt x="8216" y="3430"/>
                </a:lnTo>
                <a:lnTo>
                  <a:pt x="7526" y="3430"/>
                </a:lnTo>
                <a:lnTo>
                  <a:pt x="7526" y="811"/>
                </a:lnTo>
                <a:cubicBezTo>
                  <a:pt x="7526" y="358"/>
                  <a:pt x="7168" y="1"/>
                  <a:pt x="6716" y="1"/>
                </a:cubicBezTo>
                <a:lnTo>
                  <a:pt x="4906" y="1"/>
                </a:lnTo>
                <a:cubicBezTo>
                  <a:pt x="4477" y="1"/>
                  <a:pt x="4120" y="358"/>
                  <a:pt x="4120" y="811"/>
                </a:cubicBezTo>
                <a:lnTo>
                  <a:pt x="4120" y="3430"/>
                </a:lnTo>
                <a:lnTo>
                  <a:pt x="3406" y="3430"/>
                </a:lnTo>
                <a:lnTo>
                  <a:pt x="3406" y="811"/>
                </a:lnTo>
                <a:cubicBezTo>
                  <a:pt x="3406" y="358"/>
                  <a:pt x="3049" y="1"/>
                  <a:pt x="25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0" name="Google Shape;4760;p70"/>
          <p:cNvGrpSpPr/>
          <p:nvPr/>
        </p:nvGrpSpPr>
        <p:grpSpPr>
          <a:xfrm>
            <a:off x="1906324" y="4109697"/>
            <a:ext cx="416501" cy="416538"/>
            <a:chOff x="1906324" y="4109697"/>
            <a:chExt cx="416501" cy="416538"/>
          </a:xfrm>
        </p:grpSpPr>
        <p:sp>
          <p:nvSpPr>
            <p:cNvPr id="4761" name="Google Shape;4761;p70"/>
            <p:cNvSpPr/>
            <p:nvPr/>
          </p:nvSpPr>
          <p:spPr>
            <a:xfrm>
              <a:off x="2141399" y="4109697"/>
              <a:ext cx="109898" cy="58078"/>
            </a:xfrm>
            <a:custGeom>
              <a:rect b="b" l="l" r="r" t="t"/>
              <a:pathLst>
                <a:path extrusionOk="0" h="1624" w="3073">
                  <a:moveTo>
                    <a:pt x="810" y="1"/>
                  </a:moveTo>
                  <a:cubicBezTo>
                    <a:pt x="667" y="1"/>
                    <a:pt x="548" y="72"/>
                    <a:pt x="500" y="191"/>
                  </a:cubicBezTo>
                  <a:lnTo>
                    <a:pt x="72" y="1144"/>
                  </a:lnTo>
                  <a:cubicBezTo>
                    <a:pt x="0" y="1311"/>
                    <a:pt x="72" y="1525"/>
                    <a:pt x="238" y="1596"/>
                  </a:cubicBezTo>
                  <a:cubicBezTo>
                    <a:pt x="282" y="1615"/>
                    <a:pt x="329" y="1624"/>
                    <a:pt x="376" y="1624"/>
                  </a:cubicBezTo>
                  <a:cubicBezTo>
                    <a:pt x="507" y="1624"/>
                    <a:pt x="638" y="1553"/>
                    <a:pt x="691" y="1430"/>
                  </a:cubicBezTo>
                  <a:lnTo>
                    <a:pt x="1024" y="691"/>
                  </a:lnTo>
                  <a:lnTo>
                    <a:pt x="2715" y="691"/>
                  </a:lnTo>
                  <a:cubicBezTo>
                    <a:pt x="2906" y="691"/>
                    <a:pt x="3072" y="525"/>
                    <a:pt x="3072" y="334"/>
                  </a:cubicBezTo>
                  <a:cubicBezTo>
                    <a:pt x="3072" y="144"/>
                    <a:pt x="2906" y="1"/>
                    <a:pt x="27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0"/>
            <p:cNvSpPr/>
            <p:nvPr/>
          </p:nvSpPr>
          <p:spPr>
            <a:xfrm>
              <a:off x="1906324" y="4468121"/>
              <a:ext cx="101387" cy="58114"/>
            </a:xfrm>
            <a:custGeom>
              <a:rect b="b" l="l" r="r" t="t"/>
              <a:pathLst>
                <a:path extrusionOk="0" h="1625" w="2835">
                  <a:moveTo>
                    <a:pt x="2449" y="1"/>
                  </a:moveTo>
                  <a:cubicBezTo>
                    <a:pt x="2314" y="1"/>
                    <a:pt x="2197" y="72"/>
                    <a:pt x="2144" y="195"/>
                  </a:cubicBezTo>
                  <a:lnTo>
                    <a:pt x="1810" y="933"/>
                  </a:lnTo>
                  <a:lnTo>
                    <a:pt x="334" y="933"/>
                  </a:lnTo>
                  <a:cubicBezTo>
                    <a:pt x="143" y="933"/>
                    <a:pt x="0" y="1100"/>
                    <a:pt x="0" y="1291"/>
                  </a:cubicBezTo>
                  <a:cubicBezTo>
                    <a:pt x="0" y="1481"/>
                    <a:pt x="143" y="1624"/>
                    <a:pt x="334" y="1624"/>
                  </a:cubicBezTo>
                  <a:lnTo>
                    <a:pt x="2025" y="1624"/>
                  </a:lnTo>
                  <a:cubicBezTo>
                    <a:pt x="2144" y="1624"/>
                    <a:pt x="2287" y="1553"/>
                    <a:pt x="2334" y="1434"/>
                  </a:cubicBezTo>
                  <a:lnTo>
                    <a:pt x="2763" y="481"/>
                  </a:lnTo>
                  <a:cubicBezTo>
                    <a:pt x="2834" y="314"/>
                    <a:pt x="2763" y="100"/>
                    <a:pt x="2596" y="29"/>
                  </a:cubicBezTo>
                  <a:cubicBezTo>
                    <a:pt x="2546" y="10"/>
                    <a:pt x="2497" y="1"/>
                    <a:pt x="24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0"/>
            <p:cNvSpPr/>
            <p:nvPr/>
          </p:nvSpPr>
          <p:spPr>
            <a:xfrm>
              <a:off x="2220616" y="4468121"/>
              <a:ext cx="102209" cy="58114"/>
            </a:xfrm>
            <a:custGeom>
              <a:rect b="b" l="l" r="r" t="t"/>
              <a:pathLst>
                <a:path extrusionOk="0" h="1625" w="2858">
                  <a:moveTo>
                    <a:pt x="385" y="1"/>
                  </a:moveTo>
                  <a:cubicBezTo>
                    <a:pt x="338" y="1"/>
                    <a:pt x="288" y="10"/>
                    <a:pt x="238" y="29"/>
                  </a:cubicBezTo>
                  <a:cubicBezTo>
                    <a:pt x="71" y="100"/>
                    <a:pt x="0" y="314"/>
                    <a:pt x="71" y="481"/>
                  </a:cubicBezTo>
                  <a:lnTo>
                    <a:pt x="500" y="1434"/>
                  </a:lnTo>
                  <a:cubicBezTo>
                    <a:pt x="548" y="1553"/>
                    <a:pt x="691" y="1624"/>
                    <a:pt x="810" y="1624"/>
                  </a:cubicBezTo>
                  <a:lnTo>
                    <a:pt x="2501" y="1624"/>
                  </a:lnTo>
                  <a:cubicBezTo>
                    <a:pt x="2691" y="1624"/>
                    <a:pt x="2858" y="1481"/>
                    <a:pt x="2858" y="1291"/>
                  </a:cubicBezTo>
                  <a:cubicBezTo>
                    <a:pt x="2858" y="1100"/>
                    <a:pt x="2691" y="933"/>
                    <a:pt x="2501" y="933"/>
                  </a:cubicBezTo>
                  <a:lnTo>
                    <a:pt x="1024" y="933"/>
                  </a:lnTo>
                  <a:lnTo>
                    <a:pt x="691" y="195"/>
                  </a:lnTo>
                  <a:cubicBezTo>
                    <a:pt x="638" y="72"/>
                    <a:pt x="520" y="1"/>
                    <a:pt x="3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0"/>
            <p:cNvSpPr/>
            <p:nvPr/>
          </p:nvSpPr>
          <p:spPr>
            <a:xfrm>
              <a:off x="2063899" y="4279181"/>
              <a:ext cx="100528" cy="101387"/>
            </a:xfrm>
            <a:custGeom>
              <a:rect b="b" l="l" r="r" t="t"/>
              <a:pathLst>
                <a:path extrusionOk="0" h="2835" w="2811">
                  <a:moveTo>
                    <a:pt x="1405" y="1"/>
                  </a:moveTo>
                  <a:cubicBezTo>
                    <a:pt x="619" y="1"/>
                    <a:pt x="0" y="620"/>
                    <a:pt x="0" y="1406"/>
                  </a:cubicBezTo>
                  <a:cubicBezTo>
                    <a:pt x="0" y="2192"/>
                    <a:pt x="619" y="2835"/>
                    <a:pt x="1405" y="2835"/>
                  </a:cubicBezTo>
                  <a:cubicBezTo>
                    <a:pt x="2191" y="2835"/>
                    <a:pt x="2810" y="2192"/>
                    <a:pt x="2810" y="1406"/>
                  </a:cubicBezTo>
                  <a:cubicBezTo>
                    <a:pt x="2810" y="620"/>
                    <a:pt x="2191" y="1"/>
                    <a:pt x="14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0"/>
            <p:cNvSpPr/>
            <p:nvPr/>
          </p:nvSpPr>
          <p:spPr>
            <a:xfrm>
              <a:off x="1978710" y="4166776"/>
              <a:ext cx="270865" cy="297580"/>
            </a:xfrm>
            <a:custGeom>
              <a:rect b="b" l="l" r="r" t="t"/>
              <a:pathLst>
                <a:path extrusionOk="0" h="8321" w="7574">
                  <a:moveTo>
                    <a:pt x="4835" y="1596"/>
                  </a:moveTo>
                  <a:cubicBezTo>
                    <a:pt x="6050" y="2048"/>
                    <a:pt x="6883" y="3192"/>
                    <a:pt x="6883" y="4525"/>
                  </a:cubicBezTo>
                  <a:cubicBezTo>
                    <a:pt x="6883" y="5001"/>
                    <a:pt x="6788" y="5454"/>
                    <a:pt x="6574" y="5883"/>
                  </a:cubicBezTo>
                  <a:cubicBezTo>
                    <a:pt x="6446" y="5837"/>
                    <a:pt x="6319" y="5816"/>
                    <a:pt x="6194" y="5816"/>
                  </a:cubicBezTo>
                  <a:cubicBezTo>
                    <a:pt x="5595" y="5816"/>
                    <a:pt x="5073" y="6304"/>
                    <a:pt x="5073" y="6954"/>
                  </a:cubicBezTo>
                  <a:cubicBezTo>
                    <a:pt x="5073" y="7097"/>
                    <a:pt x="5073" y="7216"/>
                    <a:pt x="5121" y="7335"/>
                  </a:cubicBezTo>
                  <a:cubicBezTo>
                    <a:pt x="4716" y="7526"/>
                    <a:pt x="4264" y="7645"/>
                    <a:pt x="3787" y="7645"/>
                  </a:cubicBezTo>
                  <a:cubicBezTo>
                    <a:pt x="3311" y="7645"/>
                    <a:pt x="2858" y="7526"/>
                    <a:pt x="2430" y="7335"/>
                  </a:cubicBezTo>
                  <a:cubicBezTo>
                    <a:pt x="2477" y="7216"/>
                    <a:pt x="2501" y="7097"/>
                    <a:pt x="2501" y="6954"/>
                  </a:cubicBezTo>
                  <a:cubicBezTo>
                    <a:pt x="2501" y="6320"/>
                    <a:pt x="1957" y="5818"/>
                    <a:pt x="1349" y="5818"/>
                  </a:cubicBezTo>
                  <a:cubicBezTo>
                    <a:pt x="1227" y="5818"/>
                    <a:pt x="1101" y="5839"/>
                    <a:pt x="977" y="5883"/>
                  </a:cubicBezTo>
                  <a:cubicBezTo>
                    <a:pt x="787" y="5454"/>
                    <a:pt x="668" y="5001"/>
                    <a:pt x="668" y="4525"/>
                  </a:cubicBezTo>
                  <a:cubicBezTo>
                    <a:pt x="668" y="3192"/>
                    <a:pt x="1501" y="2025"/>
                    <a:pt x="2739" y="1596"/>
                  </a:cubicBezTo>
                  <a:cubicBezTo>
                    <a:pt x="2906" y="2001"/>
                    <a:pt x="3311" y="2287"/>
                    <a:pt x="3787" y="2287"/>
                  </a:cubicBezTo>
                  <a:cubicBezTo>
                    <a:pt x="4264" y="2287"/>
                    <a:pt x="4668" y="2001"/>
                    <a:pt x="4835" y="1596"/>
                  </a:cubicBezTo>
                  <a:close/>
                  <a:moveTo>
                    <a:pt x="3787" y="0"/>
                  </a:moveTo>
                  <a:cubicBezTo>
                    <a:pt x="3239" y="0"/>
                    <a:pt x="2787" y="405"/>
                    <a:pt x="2668" y="905"/>
                  </a:cubicBezTo>
                  <a:cubicBezTo>
                    <a:pt x="1954" y="1120"/>
                    <a:pt x="1311" y="1572"/>
                    <a:pt x="834" y="2168"/>
                  </a:cubicBezTo>
                  <a:cubicBezTo>
                    <a:pt x="287" y="2834"/>
                    <a:pt x="1" y="3668"/>
                    <a:pt x="1" y="4525"/>
                  </a:cubicBezTo>
                  <a:cubicBezTo>
                    <a:pt x="1" y="5144"/>
                    <a:pt x="144" y="5763"/>
                    <a:pt x="429" y="6311"/>
                  </a:cubicBezTo>
                  <a:cubicBezTo>
                    <a:pt x="287" y="6478"/>
                    <a:pt x="215" y="6716"/>
                    <a:pt x="215" y="6954"/>
                  </a:cubicBezTo>
                  <a:cubicBezTo>
                    <a:pt x="215" y="7597"/>
                    <a:pt x="739" y="8097"/>
                    <a:pt x="1358" y="8097"/>
                  </a:cubicBezTo>
                  <a:cubicBezTo>
                    <a:pt x="1596" y="8097"/>
                    <a:pt x="1834" y="8026"/>
                    <a:pt x="2025" y="7883"/>
                  </a:cubicBezTo>
                  <a:cubicBezTo>
                    <a:pt x="2578" y="8172"/>
                    <a:pt x="3186" y="8321"/>
                    <a:pt x="3797" y="8321"/>
                  </a:cubicBezTo>
                  <a:cubicBezTo>
                    <a:pt x="4395" y="8321"/>
                    <a:pt x="4996" y="8178"/>
                    <a:pt x="5550" y="7883"/>
                  </a:cubicBezTo>
                  <a:cubicBezTo>
                    <a:pt x="5716" y="8026"/>
                    <a:pt x="5954" y="8097"/>
                    <a:pt x="6192" y="8097"/>
                  </a:cubicBezTo>
                  <a:cubicBezTo>
                    <a:pt x="6835" y="8097"/>
                    <a:pt x="7336" y="7597"/>
                    <a:pt x="7336" y="6954"/>
                  </a:cubicBezTo>
                  <a:cubicBezTo>
                    <a:pt x="7336" y="6716"/>
                    <a:pt x="7264" y="6478"/>
                    <a:pt x="7121" y="6311"/>
                  </a:cubicBezTo>
                  <a:cubicBezTo>
                    <a:pt x="7407" y="5763"/>
                    <a:pt x="7574" y="5144"/>
                    <a:pt x="7574" y="4525"/>
                  </a:cubicBezTo>
                  <a:cubicBezTo>
                    <a:pt x="7574" y="3668"/>
                    <a:pt x="7264" y="2834"/>
                    <a:pt x="6740" y="2168"/>
                  </a:cubicBezTo>
                  <a:cubicBezTo>
                    <a:pt x="6264" y="1572"/>
                    <a:pt x="5621" y="1144"/>
                    <a:pt x="4907" y="905"/>
                  </a:cubicBezTo>
                  <a:cubicBezTo>
                    <a:pt x="4787" y="405"/>
                    <a:pt x="4335" y="0"/>
                    <a:pt x="37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6" name="Google Shape;4766;p70"/>
          <p:cNvGrpSpPr/>
          <p:nvPr/>
        </p:nvGrpSpPr>
        <p:grpSpPr>
          <a:xfrm>
            <a:off x="1191764" y="4109697"/>
            <a:ext cx="396899" cy="416526"/>
            <a:chOff x="1191764" y="4109697"/>
            <a:chExt cx="396899" cy="416526"/>
          </a:xfrm>
        </p:grpSpPr>
        <p:sp>
          <p:nvSpPr>
            <p:cNvPr id="4767" name="Google Shape;4767;p70"/>
            <p:cNvSpPr/>
            <p:nvPr/>
          </p:nvSpPr>
          <p:spPr>
            <a:xfrm>
              <a:off x="1191764" y="4109697"/>
              <a:ext cx="89442" cy="90336"/>
            </a:xfrm>
            <a:custGeom>
              <a:rect b="b" l="l" r="r" t="t"/>
              <a:pathLst>
                <a:path extrusionOk="0" h="2526" w="2501">
                  <a:moveTo>
                    <a:pt x="2501" y="1"/>
                  </a:moveTo>
                  <a:cubicBezTo>
                    <a:pt x="2429" y="1"/>
                    <a:pt x="2334" y="48"/>
                    <a:pt x="2263" y="96"/>
                  </a:cubicBezTo>
                  <a:lnTo>
                    <a:pt x="95" y="2287"/>
                  </a:lnTo>
                  <a:cubicBezTo>
                    <a:pt x="24" y="2358"/>
                    <a:pt x="0" y="2430"/>
                    <a:pt x="0" y="2525"/>
                  </a:cubicBezTo>
                  <a:lnTo>
                    <a:pt x="2501" y="2525"/>
                  </a:lnTo>
                  <a:lnTo>
                    <a:pt x="25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0"/>
            <p:cNvSpPr/>
            <p:nvPr/>
          </p:nvSpPr>
          <p:spPr>
            <a:xfrm>
              <a:off x="1191764" y="4109697"/>
              <a:ext cx="305769" cy="416526"/>
            </a:xfrm>
            <a:custGeom>
              <a:rect b="b" l="l" r="r" t="t"/>
              <a:pathLst>
                <a:path extrusionOk="0" h="11647" w="8550">
                  <a:moveTo>
                    <a:pt x="3596" y="4835"/>
                  </a:moveTo>
                  <a:cubicBezTo>
                    <a:pt x="3787" y="4835"/>
                    <a:pt x="3930" y="4978"/>
                    <a:pt x="3930" y="5169"/>
                  </a:cubicBezTo>
                  <a:cubicBezTo>
                    <a:pt x="3930" y="5359"/>
                    <a:pt x="3787" y="5502"/>
                    <a:pt x="3596" y="5502"/>
                  </a:cubicBezTo>
                  <a:lnTo>
                    <a:pt x="1238" y="5502"/>
                  </a:lnTo>
                  <a:cubicBezTo>
                    <a:pt x="1048" y="5502"/>
                    <a:pt x="881" y="5359"/>
                    <a:pt x="881" y="5169"/>
                  </a:cubicBezTo>
                  <a:cubicBezTo>
                    <a:pt x="881" y="4978"/>
                    <a:pt x="1048" y="4835"/>
                    <a:pt x="1238" y="4835"/>
                  </a:cubicBezTo>
                  <a:close/>
                  <a:moveTo>
                    <a:pt x="3596" y="6193"/>
                  </a:moveTo>
                  <a:cubicBezTo>
                    <a:pt x="3787" y="6193"/>
                    <a:pt x="3930" y="6335"/>
                    <a:pt x="3930" y="6526"/>
                  </a:cubicBezTo>
                  <a:cubicBezTo>
                    <a:pt x="3930" y="6716"/>
                    <a:pt x="3787" y="6883"/>
                    <a:pt x="3596" y="6883"/>
                  </a:cubicBezTo>
                  <a:lnTo>
                    <a:pt x="1238" y="6883"/>
                  </a:lnTo>
                  <a:cubicBezTo>
                    <a:pt x="1048" y="6883"/>
                    <a:pt x="881" y="6716"/>
                    <a:pt x="881" y="6526"/>
                  </a:cubicBezTo>
                  <a:cubicBezTo>
                    <a:pt x="881" y="6335"/>
                    <a:pt x="1048" y="6193"/>
                    <a:pt x="1238" y="6193"/>
                  </a:cubicBezTo>
                  <a:close/>
                  <a:moveTo>
                    <a:pt x="3596" y="7550"/>
                  </a:moveTo>
                  <a:cubicBezTo>
                    <a:pt x="3787" y="7550"/>
                    <a:pt x="3930" y="7717"/>
                    <a:pt x="3930" y="7907"/>
                  </a:cubicBezTo>
                  <a:cubicBezTo>
                    <a:pt x="3930" y="8074"/>
                    <a:pt x="3787" y="8241"/>
                    <a:pt x="3596" y="8241"/>
                  </a:cubicBezTo>
                  <a:lnTo>
                    <a:pt x="1238" y="8241"/>
                  </a:lnTo>
                  <a:cubicBezTo>
                    <a:pt x="1048" y="8241"/>
                    <a:pt x="881" y="8074"/>
                    <a:pt x="881" y="7907"/>
                  </a:cubicBezTo>
                  <a:cubicBezTo>
                    <a:pt x="881" y="7717"/>
                    <a:pt x="1048" y="7550"/>
                    <a:pt x="1238" y="7550"/>
                  </a:cubicBezTo>
                  <a:close/>
                  <a:moveTo>
                    <a:pt x="3596" y="8931"/>
                  </a:moveTo>
                  <a:cubicBezTo>
                    <a:pt x="3787" y="8931"/>
                    <a:pt x="3930" y="9074"/>
                    <a:pt x="3930" y="9265"/>
                  </a:cubicBezTo>
                  <a:cubicBezTo>
                    <a:pt x="3930" y="9455"/>
                    <a:pt x="3787" y="9598"/>
                    <a:pt x="3596" y="9598"/>
                  </a:cubicBezTo>
                  <a:lnTo>
                    <a:pt x="1238" y="9598"/>
                  </a:lnTo>
                  <a:cubicBezTo>
                    <a:pt x="1048" y="9598"/>
                    <a:pt x="881" y="9455"/>
                    <a:pt x="881" y="9265"/>
                  </a:cubicBezTo>
                  <a:cubicBezTo>
                    <a:pt x="881" y="9074"/>
                    <a:pt x="1048" y="8931"/>
                    <a:pt x="1238" y="8931"/>
                  </a:cubicBezTo>
                  <a:close/>
                  <a:moveTo>
                    <a:pt x="3191" y="1"/>
                  </a:moveTo>
                  <a:lnTo>
                    <a:pt x="3191" y="2859"/>
                  </a:lnTo>
                  <a:cubicBezTo>
                    <a:pt x="3191" y="3049"/>
                    <a:pt x="3048" y="3216"/>
                    <a:pt x="2858" y="3216"/>
                  </a:cubicBezTo>
                  <a:lnTo>
                    <a:pt x="0" y="3216"/>
                  </a:lnTo>
                  <a:lnTo>
                    <a:pt x="0" y="11313"/>
                  </a:lnTo>
                  <a:cubicBezTo>
                    <a:pt x="0" y="11503"/>
                    <a:pt x="143" y="11646"/>
                    <a:pt x="334" y="11646"/>
                  </a:cubicBezTo>
                  <a:lnTo>
                    <a:pt x="8216" y="11646"/>
                  </a:lnTo>
                  <a:cubicBezTo>
                    <a:pt x="8407" y="11646"/>
                    <a:pt x="8550" y="11503"/>
                    <a:pt x="8550" y="11313"/>
                  </a:cubicBezTo>
                  <a:lnTo>
                    <a:pt x="8550" y="10360"/>
                  </a:lnTo>
                  <a:lnTo>
                    <a:pt x="5859" y="10360"/>
                  </a:lnTo>
                  <a:cubicBezTo>
                    <a:pt x="5287" y="10360"/>
                    <a:pt x="4834" y="9908"/>
                    <a:pt x="4834" y="9336"/>
                  </a:cubicBezTo>
                  <a:lnTo>
                    <a:pt x="4834" y="5478"/>
                  </a:lnTo>
                  <a:cubicBezTo>
                    <a:pt x="4834" y="5097"/>
                    <a:pt x="5049" y="4764"/>
                    <a:pt x="5358" y="4597"/>
                  </a:cubicBezTo>
                  <a:lnTo>
                    <a:pt x="5358" y="4145"/>
                  </a:lnTo>
                  <a:cubicBezTo>
                    <a:pt x="5358" y="2525"/>
                    <a:pt x="6668" y="1192"/>
                    <a:pt x="8311" y="1192"/>
                  </a:cubicBezTo>
                  <a:lnTo>
                    <a:pt x="8550" y="1192"/>
                  </a:lnTo>
                  <a:lnTo>
                    <a:pt x="8550" y="334"/>
                  </a:lnTo>
                  <a:cubicBezTo>
                    <a:pt x="8550" y="144"/>
                    <a:pt x="8407" y="1"/>
                    <a:pt x="82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0"/>
            <p:cNvSpPr/>
            <p:nvPr/>
          </p:nvSpPr>
          <p:spPr>
            <a:xfrm>
              <a:off x="1389359" y="4176146"/>
              <a:ext cx="199304" cy="280235"/>
            </a:xfrm>
            <a:custGeom>
              <a:rect b="b" l="l" r="r" t="t"/>
              <a:pathLst>
                <a:path extrusionOk="0" h="7836" w="5573">
                  <a:moveTo>
                    <a:pt x="2786" y="691"/>
                  </a:moveTo>
                  <a:cubicBezTo>
                    <a:pt x="3668" y="691"/>
                    <a:pt x="4382" y="1405"/>
                    <a:pt x="4382" y="2287"/>
                  </a:cubicBezTo>
                  <a:lnTo>
                    <a:pt x="4382" y="3263"/>
                  </a:lnTo>
                  <a:lnTo>
                    <a:pt x="1191" y="3263"/>
                  </a:lnTo>
                  <a:lnTo>
                    <a:pt x="1191" y="2287"/>
                  </a:lnTo>
                  <a:cubicBezTo>
                    <a:pt x="1191" y="1405"/>
                    <a:pt x="1905" y="691"/>
                    <a:pt x="2786" y="691"/>
                  </a:cubicBezTo>
                  <a:close/>
                  <a:moveTo>
                    <a:pt x="1429" y="5216"/>
                  </a:moveTo>
                  <a:cubicBezTo>
                    <a:pt x="1619" y="5216"/>
                    <a:pt x="1762" y="5359"/>
                    <a:pt x="1762" y="5549"/>
                  </a:cubicBezTo>
                  <a:cubicBezTo>
                    <a:pt x="1762" y="5740"/>
                    <a:pt x="1619" y="5883"/>
                    <a:pt x="1429" y="5883"/>
                  </a:cubicBezTo>
                  <a:cubicBezTo>
                    <a:pt x="1238" y="5883"/>
                    <a:pt x="1096" y="5740"/>
                    <a:pt x="1096" y="5549"/>
                  </a:cubicBezTo>
                  <a:cubicBezTo>
                    <a:pt x="1096" y="5359"/>
                    <a:pt x="1238" y="5216"/>
                    <a:pt x="1429" y="5216"/>
                  </a:cubicBezTo>
                  <a:close/>
                  <a:moveTo>
                    <a:pt x="2786" y="5216"/>
                  </a:moveTo>
                  <a:cubicBezTo>
                    <a:pt x="2977" y="5216"/>
                    <a:pt x="3120" y="5359"/>
                    <a:pt x="3120" y="5549"/>
                  </a:cubicBezTo>
                  <a:cubicBezTo>
                    <a:pt x="3120" y="5740"/>
                    <a:pt x="2977" y="5883"/>
                    <a:pt x="2786" y="5883"/>
                  </a:cubicBezTo>
                  <a:cubicBezTo>
                    <a:pt x="2596" y="5883"/>
                    <a:pt x="2453" y="5740"/>
                    <a:pt x="2453" y="5549"/>
                  </a:cubicBezTo>
                  <a:cubicBezTo>
                    <a:pt x="2453" y="5359"/>
                    <a:pt x="2596" y="5216"/>
                    <a:pt x="2786" y="5216"/>
                  </a:cubicBezTo>
                  <a:close/>
                  <a:moveTo>
                    <a:pt x="4144" y="5216"/>
                  </a:moveTo>
                  <a:cubicBezTo>
                    <a:pt x="4334" y="5216"/>
                    <a:pt x="4501" y="5359"/>
                    <a:pt x="4501" y="5549"/>
                  </a:cubicBezTo>
                  <a:cubicBezTo>
                    <a:pt x="4501" y="5740"/>
                    <a:pt x="4334" y="5883"/>
                    <a:pt x="4144" y="5883"/>
                  </a:cubicBezTo>
                  <a:cubicBezTo>
                    <a:pt x="3977" y="5883"/>
                    <a:pt x="3810" y="5740"/>
                    <a:pt x="3810" y="5549"/>
                  </a:cubicBezTo>
                  <a:cubicBezTo>
                    <a:pt x="3810" y="5359"/>
                    <a:pt x="3977" y="5216"/>
                    <a:pt x="4144" y="5216"/>
                  </a:cubicBezTo>
                  <a:close/>
                  <a:moveTo>
                    <a:pt x="2786" y="0"/>
                  </a:moveTo>
                  <a:cubicBezTo>
                    <a:pt x="1524" y="0"/>
                    <a:pt x="500" y="1024"/>
                    <a:pt x="500" y="2287"/>
                  </a:cubicBezTo>
                  <a:lnTo>
                    <a:pt x="500" y="3263"/>
                  </a:lnTo>
                  <a:lnTo>
                    <a:pt x="334" y="3263"/>
                  </a:lnTo>
                  <a:cubicBezTo>
                    <a:pt x="143" y="3263"/>
                    <a:pt x="0" y="3430"/>
                    <a:pt x="0" y="3620"/>
                  </a:cubicBezTo>
                  <a:lnTo>
                    <a:pt x="0" y="7478"/>
                  </a:lnTo>
                  <a:cubicBezTo>
                    <a:pt x="0" y="7669"/>
                    <a:pt x="143" y="7835"/>
                    <a:pt x="334" y="7835"/>
                  </a:cubicBezTo>
                  <a:lnTo>
                    <a:pt x="5239" y="7835"/>
                  </a:lnTo>
                  <a:cubicBezTo>
                    <a:pt x="5430" y="7835"/>
                    <a:pt x="5573" y="7669"/>
                    <a:pt x="5573" y="7478"/>
                  </a:cubicBezTo>
                  <a:lnTo>
                    <a:pt x="5573" y="3620"/>
                  </a:lnTo>
                  <a:cubicBezTo>
                    <a:pt x="5573" y="3430"/>
                    <a:pt x="5430" y="3263"/>
                    <a:pt x="5239" y="3263"/>
                  </a:cubicBezTo>
                  <a:lnTo>
                    <a:pt x="5073" y="3263"/>
                  </a:lnTo>
                  <a:lnTo>
                    <a:pt x="5073" y="2287"/>
                  </a:lnTo>
                  <a:cubicBezTo>
                    <a:pt x="5073" y="1024"/>
                    <a:pt x="4049" y="0"/>
                    <a:pt x="27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0"/>
            <p:cNvSpPr/>
            <p:nvPr/>
          </p:nvSpPr>
          <p:spPr>
            <a:xfrm>
              <a:off x="1456631" y="4225536"/>
              <a:ext cx="40912" cy="43487"/>
            </a:xfrm>
            <a:custGeom>
              <a:rect b="b" l="l" r="r" t="t"/>
              <a:pathLst>
                <a:path extrusionOk="0" h="1216" w="1144">
                  <a:moveTo>
                    <a:pt x="905" y="1"/>
                  </a:moveTo>
                  <a:cubicBezTo>
                    <a:pt x="405" y="1"/>
                    <a:pt x="0" y="405"/>
                    <a:pt x="0" y="906"/>
                  </a:cubicBezTo>
                  <a:lnTo>
                    <a:pt x="0" y="1215"/>
                  </a:lnTo>
                  <a:lnTo>
                    <a:pt x="1144" y="1215"/>
                  </a:lnTo>
                  <a:lnTo>
                    <a:pt x="1144" y="24"/>
                  </a:lnTo>
                  <a:cubicBezTo>
                    <a:pt x="1072" y="1"/>
                    <a:pt x="1001" y="1"/>
                    <a:pt x="9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1" name="Google Shape;4771;p70"/>
          <p:cNvGrpSpPr/>
          <p:nvPr/>
        </p:nvGrpSpPr>
        <p:grpSpPr>
          <a:xfrm>
            <a:off x="4003189" y="3407083"/>
            <a:ext cx="416526" cy="416492"/>
            <a:chOff x="4003189" y="3407083"/>
            <a:chExt cx="416526" cy="416492"/>
          </a:xfrm>
        </p:grpSpPr>
        <p:sp>
          <p:nvSpPr>
            <p:cNvPr id="4772" name="Google Shape;4772;p70"/>
            <p:cNvSpPr/>
            <p:nvPr/>
          </p:nvSpPr>
          <p:spPr>
            <a:xfrm>
              <a:off x="4011701" y="3407083"/>
              <a:ext cx="189112" cy="40912"/>
            </a:xfrm>
            <a:custGeom>
              <a:rect b="b" l="l" r="r" t="t"/>
              <a:pathLst>
                <a:path extrusionOk="0" h="1144" w="5288">
                  <a:moveTo>
                    <a:pt x="334" y="0"/>
                  </a:moveTo>
                  <a:cubicBezTo>
                    <a:pt x="168" y="0"/>
                    <a:pt x="1" y="143"/>
                    <a:pt x="1" y="333"/>
                  </a:cubicBezTo>
                  <a:lnTo>
                    <a:pt x="1" y="1143"/>
                  </a:lnTo>
                  <a:lnTo>
                    <a:pt x="5288" y="1143"/>
                  </a:lnTo>
                  <a:lnTo>
                    <a:pt x="4669" y="167"/>
                  </a:lnTo>
                  <a:cubicBezTo>
                    <a:pt x="4621" y="71"/>
                    <a:pt x="4502" y="0"/>
                    <a:pt x="43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0"/>
            <p:cNvSpPr/>
            <p:nvPr/>
          </p:nvSpPr>
          <p:spPr>
            <a:xfrm>
              <a:off x="4073035" y="3551855"/>
              <a:ext cx="77533" cy="77533"/>
            </a:xfrm>
            <a:custGeom>
              <a:rect b="b" l="l" r="r" t="t"/>
              <a:pathLst>
                <a:path extrusionOk="0" h="2168" w="2168">
                  <a:moveTo>
                    <a:pt x="1" y="0"/>
                  </a:moveTo>
                  <a:lnTo>
                    <a:pt x="1" y="2168"/>
                  </a:lnTo>
                  <a:lnTo>
                    <a:pt x="2168" y="2168"/>
                  </a:lnTo>
                  <a:lnTo>
                    <a:pt x="21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0"/>
            <p:cNvSpPr/>
            <p:nvPr/>
          </p:nvSpPr>
          <p:spPr>
            <a:xfrm>
              <a:off x="4003189" y="3471780"/>
              <a:ext cx="416526" cy="351796"/>
            </a:xfrm>
            <a:custGeom>
              <a:rect b="b" l="l" r="r" t="t"/>
              <a:pathLst>
                <a:path extrusionOk="0" h="9837" w="11647">
                  <a:moveTo>
                    <a:pt x="10193" y="2311"/>
                  </a:moveTo>
                  <a:cubicBezTo>
                    <a:pt x="10384" y="2311"/>
                    <a:pt x="10527" y="2454"/>
                    <a:pt x="10527" y="2644"/>
                  </a:cubicBezTo>
                  <a:cubicBezTo>
                    <a:pt x="10527" y="2835"/>
                    <a:pt x="10384" y="3002"/>
                    <a:pt x="10193" y="3002"/>
                  </a:cubicBezTo>
                  <a:lnTo>
                    <a:pt x="7026" y="3002"/>
                  </a:lnTo>
                  <a:cubicBezTo>
                    <a:pt x="6859" y="3002"/>
                    <a:pt x="6693" y="2835"/>
                    <a:pt x="6693" y="2644"/>
                  </a:cubicBezTo>
                  <a:cubicBezTo>
                    <a:pt x="6693" y="2454"/>
                    <a:pt x="6859" y="2311"/>
                    <a:pt x="7026" y="2311"/>
                  </a:cubicBezTo>
                  <a:close/>
                  <a:moveTo>
                    <a:pt x="10193" y="3668"/>
                  </a:moveTo>
                  <a:cubicBezTo>
                    <a:pt x="10384" y="3668"/>
                    <a:pt x="10527" y="3835"/>
                    <a:pt x="10527" y="4026"/>
                  </a:cubicBezTo>
                  <a:cubicBezTo>
                    <a:pt x="10527" y="4192"/>
                    <a:pt x="10384" y="4359"/>
                    <a:pt x="10193" y="4359"/>
                  </a:cubicBezTo>
                  <a:lnTo>
                    <a:pt x="7026" y="4359"/>
                  </a:lnTo>
                  <a:cubicBezTo>
                    <a:pt x="6859" y="4359"/>
                    <a:pt x="6693" y="4192"/>
                    <a:pt x="6693" y="4026"/>
                  </a:cubicBezTo>
                  <a:cubicBezTo>
                    <a:pt x="6693" y="3835"/>
                    <a:pt x="6859" y="3668"/>
                    <a:pt x="7026" y="3668"/>
                  </a:cubicBezTo>
                  <a:close/>
                  <a:moveTo>
                    <a:pt x="4502" y="1573"/>
                  </a:moveTo>
                  <a:cubicBezTo>
                    <a:pt x="4668" y="1573"/>
                    <a:pt x="4811" y="1692"/>
                    <a:pt x="4811" y="1882"/>
                  </a:cubicBezTo>
                  <a:lnTo>
                    <a:pt x="4811" y="4788"/>
                  </a:lnTo>
                  <a:cubicBezTo>
                    <a:pt x="4811" y="4954"/>
                    <a:pt x="4668" y="5097"/>
                    <a:pt x="4502" y="5097"/>
                  </a:cubicBezTo>
                  <a:lnTo>
                    <a:pt x="1573" y="5097"/>
                  </a:lnTo>
                  <a:cubicBezTo>
                    <a:pt x="1406" y="5097"/>
                    <a:pt x="1263" y="4954"/>
                    <a:pt x="1263" y="4788"/>
                  </a:cubicBezTo>
                  <a:lnTo>
                    <a:pt x="1263" y="1882"/>
                  </a:lnTo>
                  <a:cubicBezTo>
                    <a:pt x="1263" y="1692"/>
                    <a:pt x="1406" y="1573"/>
                    <a:pt x="1573" y="1573"/>
                  </a:cubicBezTo>
                  <a:close/>
                  <a:moveTo>
                    <a:pt x="239" y="1"/>
                  </a:moveTo>
                  <a:lnTo>
                    <a:pt x="239" y="6312"/>
                  </a:lnTo>
                  <a:cubicBezTo>
                    <a:pt x="239" y="6502"/>
                    <a:pt x="406" y="6645"/>
                    <a:pt x="572" y="6645"/>
                  </a:cubicBezTo>
                  <a:lnTo>
                    <a:pt x="5478" y="6645"/>
                  </a:lnTo>
                  <a:lnTo>
                    <a:pt x="5478" y="7860"/>
                  </a:lnTo>
                  <a:cubicBezTo>
                    <a:pt x="5192" y="7955"/>
                    <a:pt x="4954" y="8193"/>
                    <a:pt x="4859" y="8479"/>
                  </a:cubicBezTo>
                  <a:lnTo>
                    <a:pt x="1977" y="8479"/>
                  </a:lnTo>
                  <a:cubicBezTo>
                    <a:pt x="1858" y="8074"/>
                    <a:pt x="1477" y="7788"/>
                    <a:pt x="1025" y="7788"/>
                  </a:cubicBezTo>
                  <a:cubicBezTo>
                    <a:pt x="453" y="7788"/>
                    <a:pt x="1" y="8241"/>
                    <a:pt x="1" y="8812"/>
                  </a:cubicBezTo>
                  <a:cubicBezTo>
                    <a:pt x="1" y="9384"/>
                    <a:pt x="453" y="9836"/>
                    <a:pt x="1025" y="9836"/>
                  </a:cubicBezTo>
                  <a:cubicBezTo>
                    <a:pt x="1477" y="9836"/>
                    <a:pt x="1858" y="9550"/>
                    <a:pt x="1977" y="9146"/>
                  </a:cubicBezTo>
                  <a:lnTo>
                    <a:pt x="4859" y="9146"/>
                  </a:lnTo>
                  <a:cubicBezTo>
                    <a:pt x="5002" y="9550"/>
                    <a:pt x="5383" y="9836"/>
                    <a:pt x="5811" y="9836"/>
                  </a:cubicBezTo>
                  <a:cubicBezTo>
                    <a:pt x="6264" y="9836"/>
                    <a:pt x="6645" y="9550"/>
                    <a:pt x="6788" y="9146"/>
                  </a:cubicBezTo>
                  <a:lnTo>
                    <a:pt x="9669" y="9146"/>
                  </a:lnTo>
                  <a:cubicBezTo>
                    <a:pt x="9789" y="9550"/>
                    <a:pt x="10170" y="9836"/>
                    <a:pt x="10622" y="9836"/>
                  </a:cubicBezTo>
                  <a:cubicBezTo>
                    <a:pt x="11194" y="9836"/>
                    <a:pt x="11646" y="9384"/>
                    <a:pt x="11646" y="8812"/>
                  </a:cubicBezTo>
                  <a:cubicBezTo>
                    <a:pt x="11646" y="8241"/>
                    <a:pt x="11194" y="7788"/>
                    <a:pt x="10622" y="7788"/>
                  </a:cubicBezTo>
                  <a:cubicBezTo>
                    <a:pt x="10170" y="7788"/>
                    <a:pt x="9789" y="8074"/>
                    <a:pt x="9669" y="8479"/>
                  </a:cubicBezTo>
                  <a:lnTo>
                    <a:pt x="6788" y="8479"/>
                  </a:lnTo>
                  <a:cubicBezTo>
                    <a:pt x="6693" y="8193"/>
                    <a:pt x="6454" y="7955"/>
                    <a:pt x="6169" y="7860"/>
                  </a:cubicBezTo>
                  <a:lnTo>
                    <a:pt x="6169" y="6645"/>
                  </a:lnTo>
                  <a:lnTo>
                    <a:pt x="11074" y="6645"/>
                  </a:lnTo>
                  <a:cubicBezTo>
                    <a:pt x="11241" y="6645"/>
                    <a:pt x="11408" y="6502"/>
                    <a:pt x="11408" y="6312"/>
                  </a:cubicBezTo>
                  <a:lnTo>
                    <a:pt x="11408" y="358"/>
                  </a:lnTo>
                  <a:cubicBezTo>
                    <a:pt x="11408" y="168"/>
                    <a:pt x="11241" y="1"/>
                    <a:pt x="110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5" name="Google Shape;4775;p70"/>
          <p:cNvGrpSpPr/>
          <p:nvPr/>
        </p:nvGrpSpPr>
        <p:grpSpPr>
          <a:xfrm>
            <a:off x="3338019" y="3421532"/>
            <a:ext cx="417357" cy="387351"/>
            <a:chOff x="3338019" y="3421532"/>
            <a:chExt cx="417357" cy="387351"/>
          </a:xfrm>
        </p:grpSpPr>
        <p:sp>
          <p:nvSpPr>
            <p:cNvPr id="4776" name="Google Shape;4776;p70"/>
            <p:cNvSpPr/>
            <p:nvPr/>
          </p:nvSpPr>
          <p:spPr>
            <a:xfrm>
              <a:off x="3575025" y="3631679"/>
              <a:ext cx="180350" cy="177203"/>
            </a:xfrm>
            <a:custGeom>
              <a:rect b="b" l="l" r="r" t="t"/>
              <a:pathLst>
                <a:path extrusionOk="0" h="4955" w="5043">
                  <a:moveTo>
                    <a:pt x="379" y="0"/>
                  </a:moveTo>
                  <a:cubicBezTo>
                    <a:pt x="170" y="0"/>
                    <a:pt x="1" y="194"/>
                    <a:pt x="66" y="388"/>
                  </a:cubicBezTo>
                  <a:lnTo>
                    <a:pt x="1209" y="4675"/>
                  </a:lnTo>
                  <a:cubicBezTo>
                    <a:pt x="1249" y="4821"/>
                    <a:pt x="1378" y="4901"/>
                    <a:pt x="1509" y="4901"/>
                  </a:cubicBezTo>
                  <a:cubicBezTo>
                    <a:pt x="1612" y="4901"/>
                    <a:pt x="1717" y="4851"/>
                    <a:pt x="1780" y="4746"/>
                  </a:cubicBezTo>
                  <a:lnTo>
                    <a:pt x="2280" y="3913"/>
                  </a:lnTo>
                  <a:lnTo>
                    <a:pt x="3233" y="4865"/>
                  </a:lnTo>
                  <a:cubicBezTo>
                    <a:pt x="3292" y="4925"/>
                    <a:pt x="3370" y="4954"/>
                    <a:pt x="3447" y="4954"/>
                  </a:cubicBezTo>
                  <a:cubicBezTo>
                    <a:pt x="3525" y="4954"/>
                    <a:pt x="3602" y="4925"/>
                    <a:pt x="3662" y="4865"/>
                  </a:cubicBezTo>
                  <a:lnTo>
                    <a:pt x="4924" y="3603"/>
                  </a:lnTo>
                  <a:cubicBezTo>
                    <a:pt x="5043" y="3484"/>
                    <a:pt x="5043" y="3293"/>
                    <a:pt x="4924" y="3174"/>
                  </a:cubicBezTo>
                  <a:lnTo>
                    <a:pt x="3971" y="2222"/>
                  </a:lnTo>
                  <a:lnTo>
                    <a:pt x="4805" y="1722"/>
                  </a:lnTo>
                  <a:cubicBezTo>
                    <a:pt x="5043" y="1603"/>
                    <a:pt x="4995" y="1245"/>
                    <a:pt x="4733" y="1174"/>
                  </a:cubicBezTo>
                  <a:lnTo>
                    <a:pt x="447" y="7"/>
                  </a:lnTo>
                  <a:cubicBezTo>
                    <a:pt x="424" y="2"/>
                    <a:pt x="401" y="0"/>
                    <a:pt x="3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0"/>
            <p:cNvSpPr/>
            <p:nvPr/>
          </p:nvSpPr>
          <p:spPr>
            <a:xfrm>
              <a:off x="3412121" y="3588477"/>
              <a:ext cx="60510" cy="23889"/>
            </a:xfrm>
            <a:custGeom>
              <a:rect b="b" l="l" r="r" t="t"/>
              <a:pathLst>
                <a:path extrusionOk="0" h="668" w="1692">
                  <a:moveTo>
                    <a:pt x="334" y="0"/>
                  </a:moveTo>
                  <a:cubicBezTo>
                    <a:pt x="143" y="0"/>
                    <a:pt x="1" y="143"/>
                    <a:pt x="1" y="334"/>
                  </a:cubicBezTo>
                  <a:cubicBezTo>
                    <a:pt x="1" y="524"/>
                    <a:pt x="143" y="667"/>
                    <a:pt x="334" y="667"/>
                  </a:cubicBezTo>
                  <a:lnTo>
                    <a:pt x="1358" y="667"/>
                  </a:lnTo>
                  <a:cubicBezTo>
                    <a:pt x="1548" y="667"/>
                    <a:pt x="1691" y="524"/>
                    <a:pt x="1691" y="334"/>
                  </a:cubicBezTo>
                  <a:cubicBezTo>
                    <a:pt x="1691" y="143"/>
                    <a:pt x="1548" y="0"/>
                    <a:pt x="1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0"/>
            <p:cNvSpPr/>
            <p:nvPr/>
          </p:nvSpPr>
          <p:spPr>
            <a:xfrm>
              <a:off x="3446204" y="3648846"/>
              <a:ext cx="52821" cy="50175"/>
            </a:xfrm>
            <a:custGeom>
              <a:rect b="b" l="l" r="r" t="t"/>
              <a:pathLst>
                <a:path extrusionOk="0" h="1403" w="1477">
                  <a:moveTo>
                    <a:pt x="1116" y="0"/>
                  </a:moveTo>
                  <a:cubicBezTo>
                    <a:pt x="1026" y="0"/>
                    <a:pt x="932" y="36"/>
                    <a:pt x="857" y="99"/>
                  </a:cubicBezTo>
                  <a:lnTo>
                    <a:pt x="143" y="813"/>
                  </a:lnTo>
                  <a:cubicBezTo>
                    <a:pt x="0" y="956"/>
                    <a:pt x="0" y="1170"/>
                    <a:pt x="143" y="1313"/>
                  </a:cubicBezTo>
                  <a:cubicBezTo>
                    <a:pt x="203" y="1373"/>
                    <a:pt x="286" y="1402"/>
                    <a:pt x="372" y="1402"/>
                  </a:cubicBezTo>
                  <a:cubicBezTo>
                    <a:pt x="459" y="1402"/>
                    <a:pt x="548" y="1373"/>
                    <a:pt x="619" y="1313"/>
                  </a:cubicBezTo>
                  <a:lnTo>
                    <a:pt x="1334" y="575"/>
                  </a:lnTo>
                  <a:cubicBezTo>
                    <a:pt x="1477" y="456"/>
                    <a:pt x="1477" y="241"/>
                    <a:pt x="1334" y="99"/>
                  </a:cubicBezTo>
                  <a:cubicBezTo>
                    <a:pt x="1277" y="30"/>
                    <a:pt x="1198" y="0"/>
                    <a:pt x="11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0"/>
            <p:cNvSpPr/>
            <p:nvPr/>
          </p:nvSpPr>
          <p:spPr>
            <a:xfrm>
              <a:off x="3338019" y="3421532"/>
              <a:ext cx="416490" cy="227450"/>
            </a:xfrm>
            <a:custGeom>
              <a:rect b="b" l="l" r="r" t="t"/>
              <a:pathLst>
                <a:path extrusionOk="0" h="6360" w="11646">
                  <a:moveTo>
                    <a:pt x="1358" y="1"/>
                  </a:moveTo>
                  <a:cubicBezTo>
                    <a:pt x="596" y="1"/>
                    <a:pt x="1" y="620"/>
                    <a:pt x="1" y="1358"/>
                  </a:cubicBezTo>
                  <a:cubicBezTo>
                    <a:pt x="1" y="2120"/>
                    <a:pt x="596" y="2716"/>
                    <a:pt x="1358" y="2716"/>
                  </a:cubicBezTo>
                  <a:cubicBezTo>
                    <a:pt x="1668" y="2716"/>
                    <a:pt x="1930" y="2620"/>
                    <a:pt x="2168" y="2454"/>
                  </a:cubicBezTo>
                  <a:lnTo>
                    <a:pt x="4573" y="4430"/>
                  </a:lnTo>
                  <a:cubicBezTo>
                    <a:pt x="4502" y="4597"/>
                    <a:pt x="4454" y="4788"/>
                    <a:pt x="4454" y="5002"/>
                  </a:cubicBezTo>
                  <a:cubicBezTo>
                    <a:pt x="4454" y="5764"/>
                    <a:pt x="5073" y="6359"/>
                    <a:pt x="5811" y="6359"/>
                  </a:cubicBezTo>
                  <a:cubicBezTo>
                    <a:pt x="6573" y="6359"/>
                    <a:pt x="7169" y="5764"/>
                    <a:pt x="7169" y="5002"/>
                  </a:cubicBezTo>
                  <a:cubicBezTo>
                    <a:pt x="7169" y="4788"/>
                    <a:pt x="7145" y="4597"/>
                    <a:pt x="7050" y="4430"/>
                  </a:cubicBezTo>
                  <a:lnTo>
                    <a:pt x="9479" y="2454"/>
                  </a:lnTo>
                  <a:cubicBezTo>
                    <a:pt x="9693" y="2620"/>
                    <a:pt x="9979" y="2716"/>
                    <a:pt x="10265" y="2716"/>
                  </a:cubicBezTo>
                  <a:cubicBezTo>
                    <a:pt x="11027" y="2716"/>
                    <a:pt x="11646" y="2120"/>
                    <a:pt x="11646" y="1358"/>
                  </a:cubicBezTo>
                  <a:cubicBezTo>
                    <a:pt x="11646" y="620"/>
                    <a:pt x="11027" y="1"/>
                    <a:pt x="10265" y="1"/>
                  </a:cubicBezTo>
                  <a:cubicBezTo>
                    <a:pt x="9526" y="1"/>
                    <a:pt x="8907" y="620"/>
                    <a:pt x="8907" y="1358"/>
                  </a:cubicBezTo>
                  <a:cubicBezTo>
                    <a:pt x="8907" y="1573"/>
                    <a:pt x="8955" y="1763"/>
                    <a:pt x="9026" y="1930"/>
                  </a:cubicBezTo>
                  <a:lnTo>
                    <a:pt x="6621" y="3906"/>
                  </a:lnTo>
                  <a:cubicBezTo>
                    <a:pt x="6383" y="3728"/>
                    <a:pt x="6103" y="3638"/>
                    <a:pt x="5820" y="3638"/>
                  </a:cubicBezTo>
                  <a:cubicBezTo>
                    <a:pt x="5538" y="3638"/>
                    <a:pt x="5252" y="3728"/>
                    <a:pt x="5002" y="3906"/>
                  </a:cubicBezTo>
                  <a:lnTo>
                    <a:pt x="2596" y="1930"/>
                  </a:lnTo>
                  <a:cubicBezTo>
                    <a:pt x="2668" y="1763"/>
                    <a:pt x="2715" y="1573"/>
                    <a:pt x="2715" y="1358"/>
                  </a:cubicBezTo>
                  <a:cubicBezTo>
                    <a:pt x="2715" y="620"/>
                    <a:pt x="2096" y="1"/>
                    <a:pt x="1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0"/>
            <p:cNvSpPr/>
            <p:nvPr/>
          </p:nvSpPr>
          <p:spPr>
            <a:xfrm>
              <a:off x="3533897" y="3673630"/>
              <a:ext cx="24748" cy="60510"/>
            </a:xfrm>
            <a:custGeom>
              <a:rect b="b" l="l" r="r" t="t"/>
              <a:pathLst>
                <a:path extrusionOk="0" h="1692" w="692">
                  <a:moveTo>
                    <a:pt x="334" y="1"/>
                  </a:moveTo>
                  <a:cubicBezTo>
                    <a:pt x="144" y="1"/>
                    <a:pt x="1" y="144"/>
                    <a:pt x="1" y="334"/>
                  </a:cubicBezTo>
                  <a:lnTo>
                    <a:pt x="1" y="1358"/>
                  </a:lnTo>
                  <a:cubicBezTo>
                    <a:pt x="1" y="1549"/>
                    <a:pt x="144" y="1692"/>
                    <a:pt x="334" y="1692"/>
                  </a:cubicBezTo>
                  <a:cubicBezTo>
                    <a:pt x="525" y="1692"/>
                    <a:pt x="692" y="1549"/>
                    <a:pt x="692" y="1358"/>
                  </a:cubicBezTo>
                  <a:lnTo>
                    <a:pt x="692" y="334"/>
                  </a:lnTo>
                  <a:cubicBezTo>
                    <a:pt x="692" y="144"/>
                    <a:pt x="525"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1" name="Google Shape;4781;p70"/>
          <p:cNvGrpSpPr/>
          <p:nvPr/>
        </p:nvGrpSpPr>
        <p:grpSpPr>
          <a:xfrm>
            <a:off x="2614089" y="3407083"/>
            <a:ext cx="416490" cy="416490"/>
            <a:chOff x="2614089" y="3407083"/>
            <a:chExt cx="416490" cy="416490"/>
          </a:xfrm>
        </p:grpSpPr>
        <p:sp>
          <p:nvSpPr>
            <p:cNvPr id="4782" name="Google Shape;4782;p70"/>
            <p:cNvSpPr/>
            <p:nvPr/>
          </p:nvSpPr>
          <p:spPr>
            <a:xfrm>
              <a:off x="2614089" y="3407083"/>
              <a:ext cx="416490" cy="416490"/>
            </a:xfrm>
            <a:custGeom>
              <a:rect b="b" l="l" r="r" t="t"/>
              <a:pathLst>
                <a:path extrusionOk="0" h="11646" w="11646">
                  <a:moveTo>
                    <a:pt x="1477" y="1024"/>
                  </a:moveTo>
                  <a:cubicBezTo>
                    <a:pt x="1667" y="1024"/>
                    <a:pt x="1810" y="1191"/>
                    <a:pt x="1810" y="1381"/>
                  </a:cubicBezTo>
                  <a:cubicBezTo>
                    <a:pt x="1810" y="1572"/>
                    <a:pt x="1667" y="1715"/>
                    <a:pt x="1477" y="1715"/>
                  </a:cubicBezTo>
                  <a:cubicBezTo>
                    <a:pt x="1286" y="1715"/>
                    <a:pt x="1143" y="1572"/>
                    <a:pt x="1143" y="1381"/>
                  </a:cubicBezTo>
                  <a:cubicBezTo>
                    <a:pt x="1143" y="1191"/>
                    <a:pt x="1286" y="1024"/>
                    <a:pt x="1477" y="1024"/>
                  </a:cubicBezTo>
                  <a:close/>
                  <a:moveTo>
                    <a:pt x="2834" y="1024"/>
                  </a:moveTo>
                  <a:cubicBezTo>
                    <a:pt x="3025" y="1024"/>
                    <a:pt x="3168" y="1191"/>
                    <a:pt x="3168" y="1381"/>
                  </a:cubicBezTo>
                  <a:cubicBezTo>
                    <a:pt x="3168" y="1572"/>
                    <a:pt x="3025" y="1715"/>
                    <a:pt x="2834" y="1715"/>
                  </a:cubicBezTo>
                  <a:cubicBezTo>
                    <a:pt x="2644" y="1715"/>
                    <a:pt x="2501" y="1572"/>
                    <a:pt x="2501" y="1381"/>
                  </a:cubicBezTo>
                  <a:cubicBezTo>
                    <a:pt x="2501" y="1191"/>
                    <a:pt x="2644" y="1024"/>
                    <a:pt x="2834" y="1024"/>
                  </a:cubicBezTo>
                  <a:close/>
                  <a:moveTo>
                    <a:pt x="4192" y="1024"/>
                  </a:moveTo>
                  <a:cubicBezTo>
                    <a:pt x="4382" y="1024"/>
                    <a:pt x="4549" y="1191"/>
                    <a:pt x="4549" y="1381"/>
                  </a:cubicBezTo>
                  <a:cubicBezTo>
                    <a:pt x="4549" y="1572"/>
                    <a:pt x="4382" y="1715"/>
                    <a:pt x="4192" y="1715"/>
                  </a:cubicBezTo>
                  <a:cubicBezTo>
                    <a:pt x="4025" y="1715"/>
                    <a:pt x="3858" y="1572"/>
                    <a:pt x="3858" y="1381"/>
                  </a:cubicBezTo>
                  <a:cubicBezTo>
                    <a:pt x="3858" y="1191"/>
                    <a:pt x="4025" y="1024"/>
                    <a:pt x="4192" y="1024"/>
                  </a:cubicBezTo>
                  <a:close/>
                  <a:moveTo>
                    <a:pt x="334" y="0"/>
                  </a:moveTo>
                  <a:cubicBezTo>
                    <a:pt x="143" y="0"/>
                    <a:pt x="0" y="143"/>
                    <a:pt x="0" y="333"/>
                  </a:cubicBezTo>
                  <a:lnTo>
                    <a:pt x="0" y="2739"/>
                  </a:lnTo>
                  <a:lnTo>
                    <a:pt x="4668" y="2739"/>
                  </a:lnTo>
                  <a:cubicBezTo>
                    <a:pt x="4882" y="2739"/>
                    <a:pt x="5120" y="2667"/>
                    <a:pt x="5287" y="2524"/>
                  </a:cubicBezTo>
                  <a:lnTo>
                    <a:pt x="5740" y="2167"/>
                  </a:lnTo>
                  <a:cubicBezTo>
                    <a:pt x="6002" y="1953"/>
                    <a:pt x="6335" y="1834"/>
                    <a:pt x="6692" y="1834"/>
                  </a:cubicBezTo>
                  <a:lnTo>
                    <a:pt x="11646" y="1834"/>
                  </a:lnTo>
                  <a:lnTo>
                    <a:pt x="11646" y="333"/>
                  </a:lnTo>
                  <a:cubicBezTo>
                    <a:pt x="11646" y="143"/>
                    <a:pt x="11479" y="0"/>
                    <a:pt x="11288" y="0"/>
                  </a:cubicBezTo>
                  <a:close/>
                  <a:moveTo>
                    <a:pt x="4525" y="4549"/>
                  </a:moveTo>
                  <a:cubicBezTo>
                    <a:pt x="4716" y="4549"/>
                    <a:pt x="4882" y="4691"/>
                    <a:pt x="4882" y="4882"/>
                  </a:cubicBezTo>
                  <a:cubicBezTo>
                    <a:pt x="4882" y="5072"/>
                    <a:pt x="4716" y="5239"/>
                    <a:pt x="4525" y="5239"/>
                  </a:cubicBezTo>
                  <a:lnTo>
                    <a:pt x="1477" y="5239"/>
                  </a:lnTo>
                  <a:cubicBezTo>
                    <a:pt x="1286" y="5239"/>
                    <a:pt x="1143" y="5072"/>
                    <a:pt x="1143" y="4882"/>
                  </a:cubicBezTo>
                  <a:cubicBezTo>
                    <a:pt x="1143" y="4691"/>
                    <a:pt x="1286" y="4549"/>
                    <a:pt x="1477" y="4549"/>
                  </a:cubicBezTo>
                  <a:close/>
                  <a:moveTo>
                    <a:pt x="3072" y="5906"/>
                  </a:moveTo>
                  <a:cubicBezTo>
                    <a:pt x="3263" y="5906"/>
                    <a:pt x="3406" y="6073"/>
                    <a:pt x="3406" y="6263"/>
                  </a:cubicBezTo>
                  <a:cubicBezTo>
                    <a:pt x="3406" y="6454"/>
                    <a:pt x="3263" y="6597"/>
                    <a:pt x="3072" y="6597"/>
                  </a:cubicBezTo>
                  <a:lnTo>
                    <a:pt x="1477" y="6597"/>
                  </a:lnTo>
                  <a:cubicBezTo>
                    <a:pt x="1286" y="6597"/>
                    <a:pt x="1143" y="6454"/>
                    <a:pt x="1143" y="6263"/>
                  </a:cubicBezTo>
                  <a:cubicBezTo>
                    <a:pt x="1143" y="6073"/>
                    <a:pt x="1286" y="5906"/>
                    <a:pt x="1477" y="5906"/>
                  </a:cubicBezTo>
                  <a:close/>
                  <a:moveTo>
                    <a:pt x="3072" y="7287"/>
                  </a:moveTo>
                  <a:cubicBezTo>
                    <a:pt x="3263" y="7287"/>
                    <a:pt x="3406" y="7430"/>
                    <a:pt x="3406" y="7621"/>
                  </a:cubicBezTo>
                  <a:cubicBezTo>
                    <a:pt x="3406" y="7811"/>
                    <a:pt x="3263" y="7954"/>
                    <a:pt x="3072" y="7954"/>
                  </a:cubicBezTo>
                  <a:lnTo>
                    <a:pt x="1477" y="7954"/>
                  </a:lnTo>
                  <a:cubicBezTo>
                    <a:pt x="1286" y="7954"/>
                    <a:pt x="1143" y="7811"/>
                    <a:pt x="1143" y="7621"/>
                  </a:cubicBezTo>
                  <a:cubicBezTo>
                    <a:pt x="1143" y="7430"/>
                    <a:pt x="1286" y="7287"/>
                    <a:pt x="1477" y="7287"/>
                  </a:cubicBezTo>
                  <a:close/>
                  <a:moveTo>
                    <a:pt x="7118" y="4108"/>
                  </a:moveTo>
                  <a:cubicBezTo>
                    <a:pt x="7234" y="4108"/>
                    <a:pt x="7347" y="4168"/>
                    <a:pt x="7407" y="4287"/>
                  </a:cubicBezTo>
                  <a:lnTo>
                    <a:pt x="10907" y="10335"/>
                  </a:lnTo>
                  <a:cubicBezTo>
                    <a:pt x="11050" y="10574"/>
                    <a:pt x="10884" y="10859"/>
                    <a:pt x="10622" y="10859"/>
                  </a:cubicBezTo>
                  <a:lnTo>
                    <a:pt x="3620" y="10859"/>
                  </a:lnTo>
                  <a:cubicBezTo>
                    <a:pt x="3358" y="10859"/>
                    <a:pt x="3191" y="10574"/>
                    <a:pt x="3311" y="10335"/>
                  </a:cubicBezTo>
                  <a:lnTo>
                    <a:pt x="6811" y="4287"/>
                  </a:lnTo>
                  <a:cubicBezTo>
                    <a:pt x="6883" y="4168"/>
                    <a:pt x="7002" y="4108"/>
                    <a:pt x="7118" y="4108"/>
                  </a:cubicBezTo>
                  <a:close/>
                  <a:moveTo>
                    <a:pt x="6692" y="2524"/>
                  </a:moveTo>
                  <a:cubicBezTo>
                    <a:pt x="6502" y="2524"/>
                    <a:pt x="6311" y="2596"/>
                    <a:pt x="6168" y="2715"/>
                  </a:cubicBezTo>
                  <a:lnTo>
                    <a:pt x="5716" y="3048"/>
                  </a:lnTo>
                  <a:cubicBezTo>
                    <a:pt x="5430" y="3286"/>
                    <a:pt x="5049" y="3429"/>
                    <a:pt x="4668" y="3429"/>
                  </a:cubicBezTo>
                  <a:lnTo>
                    <a:pt x="0" y="3429"/>
                  </a:lnTo>
                  <a:lnTo>
                    <a:pt x="0" y="11312"/>
                  </a:lnTo>
                  <a:cubicBezTo>
                    <a:pt x="0" y="11502"/>
                    <a:pt x="143" y="11645"/>
                    <a:pt x="334" y="11645"/>
                  </a:cubicBezTo>
                  <a:lnTo>
                    <a:pt x="11288" y="11645"/>
                  </a:lnTo>
                  <a:cubicBezTo>
                    <a:pt x="11479" y="11645"/>
                    <a:pt x="11646" y="11502"/>
                    <a:pt x="11646" y="11312"/>
                  </a:cubicBezTo>
                  <a:lnTo>
                    <a:pt x="11646" y="252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0"/>
            <p:cNvSpPr/>
            <p:nvPr/>
          </p:nvSpPr>
          <p:spPr>
            <a:xfrm>
              <a:off x="2764833" y="3590194"/>
              <a:ext cx="207852" cy="180565"/>
            </a:xfrm>
            <a:custGeom>
              <a:rect b="b" l="l" r="r" t="t"/>
              <a:pathLst>
                <a:path extrusionOk="0" h="5049" w="5812">
                  <a:moveTo>
                    <a:pt x="2906" y="1429"/>
                  </a:moveTo>
                  <a:cubicBezTo>
                    <a:pt x="3096" y="1429"/>
                    <a:pt x="3239" y="1572"/>
                    <a:pt x="3239" y="1762"/>
                  </a:cubicBezTo>
                  <a:lnTo>
                    <a:pt x="3239" y="2929"/>
                  </a:lnTo>
                  <a:cubicBezTo>
                    <a:pt x="3239" y="3120"/>
                    <a:pt x="3096" y="3263"/>
                    <a:pt x="2906" y="3263"/>
                  </a:cubicBezTo>
                  <a:cubicBezTo>
                    <a:pt x="2715" y="3263"/>
                    <a:pt x="2549" y="3120"/>
                    <a:pt x="2549" y="2929"/>
                  </a:cubicBezTo>
                  <a:lnTo>
                    <a:pt x="2549" y="1762"/>
                  </a:lnTo>
                  <a:cubicBezTo>
                    <a:pt x="2549" y="1572"/>
                    <a:pt x="2715" y="1429"/>
                    <a:pt x="2906" y="1429"/>
                  </a:cubicBezTo>
                  <a:close/>
                  <a:moveTo>
                    <a:pt x="2906" y="3739"/>
                  </a:moveTo>
                  <a:cubicBezTo>
                    <a:pt x="3096" y="3739"/>
                    <a:pt x="3239" y="3882"/>
                    <a:pt x="3239" y="4072"/>
                  </a:cubicBezTo>
                  <a:cubicBezTo>
                    <a:pt x="3239" y="4263"/>
                    <a:pt x="3096" y="4406"/>
                    <a:pt x="2906" y="4406"/>
                  </a:cubicBezTo>
                  <a:cubicBezTo>
                    <a:pt x="2715" y="4406"/>
                    <a:pt x="2549" y="4263"/>
                    <a:pt x="2549" y="4072"/>
                  </a:cubicBezTo>
                  <a:cubicBezTo>
                    <a:pt x="2549" y="3882"/>
                    <a:pt x="2715" y="3739"/>
                    <a:pt x="2906" y="3739"/>
                  </a:cubicBezTo>
                  <a:close/>
                  <a:moveTo>
                    <a:pt x="2906" y="0"/>
                  </a:moveTo>
                  <a:lnTo>
                    <a:pt x="0" y="5049"/>
                  </a:lnTo>
                  <a:lnTo>
                    <a:pt x="5811" y="5049"/>
                  </a:lnTo>
                  <a:lnTo>
                    <a:pt x="29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4" name="Google Shape;4784;p70"/>
          <p:cNvGrpSpPr/>
          <p:nvPr/>
        </p:nvGrpSpPr>
        <p:grpSpPr>
          <a:xfrm>
            <a:off x="1902068" y="3407083"/>
            <a:ext cx="424179" cy="416494"/>
            <a:chOff x="1902068" y="3407083"/>
            <a:chExt cx="424179" cy="416494"/>
          </a:xfrm>
        </p:grpSpPr>
        <p:sp>
          <p:nvSpPr>
            <p:cNvPr id="4785" name="Google Shape;4785;p70"/>
            <p:cNvSpPr/>
            <p:nvPr/>
          </p:nvSpPr>
          <p:spPr>
            <a:xfrm>
              <a:off x="1952316" y="3525461"/>
              <a:ext cx="333020" cy="298116"/>
            </a:xfrm>
            <a:custGeom>
              <a:rect b="b" l="l" r="r" t="t"/>
              <a:pathLst>
                <a:path extrusionOk="0" h="8336" w="9312">
                  <a:moveTo>
                    <a:pt x="5454" y="1477"/>
                  </a:moveTo>
                  <a:cubicBezTo>
                    <a:pt x="5645" y="1477"/>
                    <a:pt x="5787" y="1620"/>
                    <a:pt x="5787" y="1810"/>
                  </a:cubicBezTo>
                  <a:lnTo>
                    <a:pt x="5787" y="3406"/>
                  </a:lnTo>
                  <a:cubicBezTo>
                    <a:pt x="5787" y="3596"/>
                    <a:pt x="5645" y="3739"/>
                    <a:pt x="5454" y="3739"/>
                  </a:cubicBezTo>
                  <a:lnTo>
                    <a:pt x="3858" y="3739"/>
                  </a:lnTo>
                  <a:cubicBezTo>
                    <a:pt x="3668" y="3739"/>
                    <a:pt x="3525" y="3596"/>
                    <a:pt x="3525" y="3406"/>
                  </a:cubicBezTo>
                  <a:lnTo>
                    <a:pt x="3525" y="1810"/>
                  </a:lnTo>
                  <a:cubicBezTo>
                    <a:pt x="3525" y="1620"/>
                    <a:pt x="3668" y="1477"/>
                    <a:pt x="3858" y="1477"/>
                  </a:cubicBezTo>
                  <a:close/>
                  <a:moveTo>
                    <a:pt x="2358" y="0"/>
                  </a:moveTo>
                  <a:cubicBezTo>
                    <a:pt x="2191" y="0"/>
                    <a:pt x="2049" y="143"/>
                    <a:pt x="2049" y="310"/>
                  </a:cubicBezTo>
                  <a:lnTo>
                    <a:pt x="2049" y="4906"/>
                  </a:lnTo>
                  <a:cubicBezTo>
                    <a:pt x="2049" y="5073"/>
                    <a:pt x="2191" y="5216"/>
                    <a:pt x="2358" y="5216"/>
                  </a:cubicBezTo>
                  <a:lnTo>
                    <a:pt x="2501" y="5216"/>
                  </a:lnTo>
                  <a:lnTo>
                    <a:pt x="2501" y="6978"/>
                  </a:lnTo>
                  <a:lnTo>
                    <a:pt x="1977" y="6978"/>
                  </a:lnTo>
                  <a:cubicBezTo>
                    <a:pt x="1834" y="6573"/>
                    <a:pt x="1453" y="6287"/>
                    <a:pt x="1025" y="6287"/>
                  </a:cubicBezTo>
                  <a:cubicBezTo>
                    <a:pt x="453" y="6287"/>
                    <a:pt x="0" y="6740"/>
                    <a:pt x="0" y="7311"/>
                  </a:cubicBezTo>
                  <a:cubicBezTo>
                    <a:pt x="0" y="7883"/>
                    <a:pt x="453" y="8335"/>
                    <a:pt x="1025" y="8335"/>
                  </a:cubicBezTo>
                  <a:cubicBezTo>
                    <a:pt x="1453" y="8335"/>
                    <a:pt x="1834" y="8049"/>
                    <a:pt x="1977" y="7645"/>
                  </a:cubicBezTo>
                  <a:lnTo>
                    <a:pt x="2834" y="7645"/>
                  </a:lnTo>
                  <a:cubicBezTo>
                    <a:pt x="3025" y="7645"/>
                    <a:pt x="3168" y="7502"/>
                    <a:pt x="3168" y="7311"/>
                  </a:cubicBezTo>
                  <a:lnTo>
                    <a:pt x="3168" y="5216"/>
                  </a:lnTo>
                  <a:lnTo>
                    <a:pt x="4311" y="5216"/>
                  </a:lnTo>
                  <a:lnTo>
                    <a:pt x="4311" y="6359"/>
                  </a:lnTo>
                  <a:cubicBezTo>
                    <a:pt x="3906" y="6478"/>
                    <a:pt x="3620" y="6859"/>
                    <a:pt x="3620" y="7311"/>
                  </a:cubicBezTo>
                  <a:cubicBezTo>
                    <a:pt x="3620" y="7883"/>
                    <a:pt x="4097" y="8335"/>
                    <a:pt x="4644" y="8335"/>
                  </a:cubicBezTo>
                  <a:cubicBezTo>
                    <a:pt x="5216" y="8335"/>
                    <a:pt x="5668" y="7883"/>
                    <a:pt x="5668" y="7311"/>
                  </a:cubicBezTo>
                  <a:cubicBezTo>
                    <a:pt x="5668" y="6859"/>
                    <a:pt x="5383" y="6478"/>
                    <a:pt x="5002" y="6359"/>
                  </a:cubicBezTo>
                  <a:lnTo>
                    <a:pt x="5002" y="5216"/>
                  </a:lnTo>
                  <a:lnTo>
                    <a:pt x="6145" y="5216"/>
                  </a:lnTo>
                  <a:lnTo>
                    <a:pt x="6145" y="7311"/>
                  </a:lnTo>
                  <a:cubicBezTo>
                    <a:pt x="6145" y="7502"/>
                    <a:pt x="6288" y="7645"/>
                    <a:pt x="6478" y="7645"/>
                  </a:cubicBezTo>
                  <a:lnTo>
                    <a:pt x="7335" y="7645"/>
                  </a:lnTo>
                  <a:cubicBezTo>
                    <a:pt x="7478" y="8049"/>
                    <a:pt x="7859" y="8335"/>
                    <a:pt x="8288" y="8335"/>
                  </a:cubicBezTo>
                  <a:cubicBezTo>
                    <a:pt x="8859" y="8335"/>
                    <a:pt x="9312" y="7883"/>
                    <a:pt x="9312" y="7311"/>
                  </a:cubicBezTo>
                  <a:cubicBezTo>
                    <a:pt x="9312" y="6740"/>
                    <a:pt x="8859" y="6287"/>
                    <a:pt x="8288" y="6287"/>
                  </a:cubicBezTo>
                  <a:cubicBezTo>
                    <a:pt x="7859" y="6287"/>
                    <a:pt x="7478" y="6573"/>
                    <a:pt x="7335" y="6978"/>
                  </a:cubicBezTo>
                  <a:lnTo>
                    <a:pt x="6811" y="6978"/>
                  </a:lnTo>
                  <a:lnTo>
                    <a:pt x="6811" y="5216"/>
                  </a:lnTo>
                  <a:lnTo>
                    <a:pt x="6954" y="5216"/>
                  </a:lnTo>
                  <a:cubicBezTo>
                    <a:pt x="7121" y="5216"/>
                    <a:pt x="7264" y="5073"/>
                    <a:pt x="7264" y="4906"/>
                  </a:cubicBezTo>
                  <a:lnTo>
                    <a:pt x="7264" y="310"/>
                  </a:lnTo>
                  <a:cubicBezTo>
                    <a:pt x="7264" y="143"/>
                    <a:pt x="7121" y="0"/>
                    <a:pt x="69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0"/>
            <p:cNvSpPr/>
            <p:nvPr/>
          </p:nvSpPr>
          <p:spPr>
            <a:xfrm>
              <a:off x="2102202" y="3602103"/>
              <a:ext cx="33259" cy="33259"/>
            </a:xfrm>
            <a:custGeom>
              <a:rect b="b" l="l" r="r" t="t"/>
              <a:pathLst>
                <a:path extrusionOk="0" h="930" w="930">
                  <a:moveTo>
                    <a:pt x="1" y="0"/>
                  </a:moveTo>
                  <a:lnTo>
                    <a:pt x="1" y="929"/>
                  </a:lnTo>
                  <a:lnTo>
                    <a:pt x="930" y="929"/>
                  </a:lnTo>
                  <a:lnTo>
                    <a:pt x="9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0"/>
            <p:cNvSpPr/>
            <p:nvPr/>
          </p:nvSpPr>
          <p:spPr>
            <a:xfrm>
              <a:off x="1902068" y="3407083"/>
              <a:ext cx="424179" cy="241898"/>
            </a:xfrm>
            <a:custGeom>
              <a:rect b="b" l="l" r="r" t="t"/>
              <a:pathLst>
                <a:path extrusionOk="0" h="6764" w="11861">
                  <a:moveTo>
                    <a:pt x="5930" y="0"/>
                  </a:moveTo>
                  <a:cubicBezTo>
                    <a:pt x="5621" y="0"/>
                    <a:pt x="5335" y="48"/>
                    <a:pt x="5049" y="167"/>
                  </a:cubicBezTo>
                  <a:cubicBezTo>
                    <a:pt x="4454" y="405"/>
                    <a:pt x="3977" y="857"/>
                    <a:pt x="3715" y="1453"/>
                  </a:cubicBezTo>
                  <a:cubicBezTo>
                    <a:pt x="3501" y="1357"/>
                    <a:pt x="3263" y="1286"/>
                    <a:pt x="3025" y="1286"/>
                  </a:cubicBezTo>
                  <a:cubicBezTo>
                    <a:pt x="2620" y="1286"/>
                    <a:pt x="2239" y="1429"/>
                    <a:pt x="1953" y="1691"/>
                  </a:cubicBezTo>
                  <a:cubicBezTo>
                    <a:pt x="1596" y="2000"/>
                    <a:pt x="1358" y="2501"/>
                    <a:pt x="1405" y="3024"/>
                  </a:cubicBezTo>
                  <a:cubicBezTo>
                    <a:pt x="715" y="3263"/>
                    <a:pt x="191" y="3882"/>
                    <a:pt x="119" y="4620"/>
                  </a:cubicBezTo>
                  <a:cubicBezTo>
                    <a:pt x="0" y="5763"/>
                    <a:pt x="882" y="6763"/>
                    <a:pt x="2025" y="6763"/>
                  </a:cubicBezTo>
                  <a:lnTo>
                    <a:pt x="2763" y="6763"/>
                  </a:lnTo>
                  <a:lnTo>
                    <a:pt x="2763" y="3644"/>
                  </a:lnTo>
                  <a:cubicBezTo>
                    <a:pt x="2763" y="3096"/>
                    <a:pt x="3215" y="2643"/>
                    <a:pt x="3763" y="2643"/>
                  </a:cubicBezTo>
                  <a:lnTo>
                    <a:pt x="8359" y="2643"/>
                  </a:lnTo>
                  <a:cubicBezTo>
                    <a:pt x="8907" y="2643"/>
                    <a:pt x="9360" y="3096"/>
                    <a:pt x="9360" y="3644"/>
                  </a:cubicBezTo>
                  <a:lnTo>
                    <a:pt x="9360" y="6763"/>
                  </a:lnTo>
                  <a:lnTo>
                    <a:pt x="9836" y="6763"/>
                  </a:lnTo>
                  <a:cubicBezTo>
                    <a:pt x="10979" y="6763"/>
                    <a:pt x="11860" y="5763"/>
                    <a:pt x="11741" y="4620"/>
                  </a:cubicBezTo>
                  <a:cubicBezTo>
                    <a:pt x="11646" y="3882"/>
                    <a:pt x="11146" y="3263"/>
                    <a:pt x="10455" y="3024"/>
                  </a:cubicBezTo>
                  <a:cubicBezTo>
                    <a:pt x="10479" y="2715"/>
                    <a:pt x="10407" y="2429"/>
                    <a:pt x="10288" y="2167"/>
                  </a:cubicBezTo>
                  <a:cubicBezTo>
                    <a:pt x="10026" y="1643"/>
                    <a:pt x="9479" y="1286"/>
                    <a:pt x="8836" y="1286"/>
                  </a:cubicBezTo>
                  <a:cubicBezTo>
                    <a:pt x="8597" y="1286"/>
                    <a:pt x="8359" y="1357"/>
                    <a:pt x="8145" y="1453"/>
                  </a:cubicBezTo>
                  <a:cubicBezTo>
                    <a:pt x="8074" y="1262"/>
                    <a:pt x="7954" y="1095"/>
                    <a:pt x="7835" y="929"/>
                  </a:cubicBezTo>
                  <a:cubicBezTo>
                    <a:pt x="7407" y="357"/>
                    <a:pt x="6716" y="0"/>
                    <a:pt x="59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70"/>
          <p:cNvGrpSpPr/>
          <p:nvPr/>
        </p:nvGrpSpPr>
        <p:grpSpPr>
          <a:xfrm>
            <a:off x="1181536" y="3407083"/>
            <a:ext cx="417352" cy="416501"/>
            <a:chOff x="1181536" y="3407083"/>
            <a:chExt cx="417352" cy="416501"/>
          </a:xfrm>
        </p:grpSpPr>
        <p:sp>
          <p:nvSpPr>
            <p:cNvPr id="4789" name="Google Shape;4789;p70"/>
            <p:cNvSpPr/>
            <p:nvPr/>
          </p:nvSpPr>
          <p:spPr>
            <a:xfrm>
              <a:off x="1360390" y="3407083"/>
              <a:ext cx="149058" cy="108182"/>
            </a:xfrm>
            <a:custGeom>
              <a:rect b="b" l="l" r="r" t="t"/>
              <a:pathLst>
                <a:path extrusionOk="0" h="3025" w="4168">
                  <a:moveTo>
                    <a:pt x="0" y="0"/>
                  </a:moveTo>
                  <a:lnTo>
                    <a:pt x="0" y="3024"/>
                  </a:lnTo>
                  <a:lnTo>
                    <a:pt x="4168" y="3024"/>
                  </a:lnTo>
                  <a:lnTo>
                    <a:pt x="41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0"/>
            <p:cNvSpPr/>
            <p:nvPr/>
          </p:nvSpPr>
          <p:spPr>
            <a:xfrm>
              <a:off x="1425981" y="3591016"/>
              <a:ext cx="75817" cy="109898"/>
            </a:xfrm>
            <a:custGeom>
              <a:rect b="b" l="l" r="r" t="t"/>
              <a:pathLst>
                <a:path extrusionOk="0" h="3073" w="2120">
                  <a:moveTo>
                    <a:pt x="0" y="1"/>
                  </a:moveTo>
                  <a:cubicBezTo>
                    <a:pt x="548" y="620"/>
                    <a:pt x="857" y="1430"/>
                    <a:pt x="857" y="2287"/>
                  </a:cubicBezTo>
                  <a:cubicBezTo>
                    <a:pt x="857" y="2573"/>
                    <a:pt x="834" y="2835"/>
                    <a:pt x="786" y="3073"/>
                  </a:cubicBezTo>
                  <a:lnTo>
                    <a:pt x="2120" y="3073"/>
                  </a:lnTo>
                  <a:lnTo>
                    <a:pt x="21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0"/>
            <p:cNvSpPr/>
            <p:nvPr/>
          </p:nvSpPr>
          <p:spPr>
            <a:xfrm>
              <a:off x="1295658" y="3407083"/>
              <a:ext cx="303230" cy="293825"/>
            </a:xfrm>
            <a:custGeom>
              <a:rect b="b" l="l" r="r" t="t"/>
              <a:pathLst>
                <a:path extrusionOk="0" h="8216" w="8479">
                  <a:moveTo>
                    <a:pt x="334" y="0"/>
                  </a:moveTo>
                  <a:cubicBezTo>
                    <a:pt x="167" y="0"/>
                    <a:pt x="1" y="143"/>
                    <a:pt x="1" y="333"/>
                  </a:cubicBezTo>
                  <a:lnTo>
                    <a:pt x="1" y="4120"/>
                  </a:lnTo>
                  <a:cubicBezTo>
                    <a:pt x="334" y="4025"/>
                    <a:pt x="667" y="3977"/>
                    <a:pt x="1025" y="3977"/>
                  </a:cubicBezTo>
                  <a:cubicBezTo>
                    <a:pt x="1691" y="3977"/>
                    <a:pt x="2311" y="4144"/>
                    <a:pt x="2834" y="4453"/>
                  </a:cubicBezTo>
                  <a:lnTo>
                    <a:pt x="6097" y="4453"/>
                  </a:lnTo>
                  <a:cubicBezTo>
                    <a:pt x="6288" y="4453"/>
                    <a:pt x="6454" y="4620"/>
                    <a:pt x="6454" y="4811"/>
                  </a:cubicBezTo>
                  <a:lnTo>
                    <a:pt x="6454" y="8216"/>
                  </a:lnTo>
                  <a:lnTo>
                    <a:pt x="8121" y="8216"/>
                  </a:lnTo>
                  <a:cubicBezTo>
                    <a:pt x="8312" y="8216"/>
                    <a:pt x="8478" y="8073"/>
                    <a:pt x="8478" y="7883"/>
                  </a:cubicBezTo>
                  <a:lnTo>
                    <a:pt x="8478" y="1810"/>
                  </a:lnTo>
                  <a:cubicBezTo>
                    <a:pt x="8478" y="1715"/>
                    <a:pt x="8431" y="1619"/>
                    <a:pt x="8359" y="1548"/>
                  </a:cubicBezTo>
                  <a:cubicBezTo>
                    <a:pt x="8359" y="1548"/>
                    <a:pt x="6907" y="95"/>
                    <a:pt x="6883" y="95"/>
                  </a:cubicBezTo>
                  <a:cubicBezTo>
                    <a:pt x="6835" y="24"/>
                    <a:pt x="6740" y="0"/>
                    <a:pt x="6669" y="0"/>
                  </a:cubicBezTo>
                  <a:lnTo>
                    <a:pt x="6669" y="3382"/>
                  </a:lnTo>
                  <a:cubicBezTo>
                    <a:pt x="6669" y="3548"/>
                    <a:pt x="6526" y="3715"/>
                    <a:pt x="6335" y="3715"/>
                  </a:cubicBezTo>
                  <a:lnTo>
                    <a:pt x="1453" y="3715"/>
                  </a:lnTo>
                  <a:cubicBezTo>
                    <a:pt x="1263" y="3715"/>
                    <a:pt x="1120" y="3548"/>
                    <a:pt x="1120" y="3382"/>
                  </a:cubicBezTo>
                  <a:lnTo>
                    <a:pt x="11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0"/>
            <p:cNvSpPr/>
            <p:nvPr/>
          </p:nvSpPr>
          <p:spPr>
            <a:xfrm>
              <a:off x="1181536" y="3730709"/>
              <a:ext cx="92875" cy="92875"/>
            </a:xfrm>
            <a:custGeom>
              <a:rect b="b" l="l" r="r" t="t"/>
              <a:pathLst>
                <a:path extrusionOk="0" h="2597" w="2597">
                  <a:moveTo>
                    <a:pt x="1143" y="0"/>
                  </a:moveTo>
                  <a:lnTo>
                    <a:pt x="310" y="858"/>
                  </a:lnTo>
                  <a:cubicBezTo>
                    <a:pt x="119" y="1048"/>
                    <a:pt x="0" y="1310"/>
                    <a:pt x="0" y="1572"/>
                  </a:cubicBezTo>
                  <a:cubicBezTo>
                    <a:pt x="0" y="2144"/>
                    <a:pt x="477" y="2596"/>
                    <a:pt x="1024" y="2596"/>
                  </a:cubicBezTo>
                  <a:cubicBezTo>
                    <a:pt x="1310" y="2596"/>
                    <a:pt x="1572" y="2501"/>
                    <a:pt x="1763" y="2287"/>
                  </a:cubicBezTo>
                  <a:lnTo>
                    <a:pt x="2596" y="1453"/>
                  </a:lnTo>
                  <a:cubicBezTo>
                    <a:pt x="1977" y="1144"/>
                    <a:pt x="1477" y="620"/>
                    <a:pt x="11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0"/>
            <p:cNvSpPr/>
            <p:nvPr/>
          </p:nvSpPr>
          <p:spPr>
            <a:xfrm>
              <a:off x="1232642" y="3573134"/>
              <a:ext cx="200163" cy="200198"/>
            </a:xfrm>
            <a:custGeom>
              <a:rect b="b" l="l" r="r" t="t"/>
              <a:pathLst>
                <a:path extrusionOk="0" h="5598" w="5597">
                  <a:moveTo>
                    <a:pt x="2787" y="1"/>
                  </a:moveTo>
                  <a:cubicBezTo>
                    <a:pt x="1262" y="1"/>
                    <a:pt x="0" y="1263"/>
                    <a:pt x="0" y="2787"/>
                  </a:cubicBezTo>
                  <a:cubicBezTo>
                    <a:pt x="0" y="4335"/>
                    <a:pt x="1262" y="5597"/>
                    <a:pt x="2787" y="5597"/>
                  </a:cubicBezTo>
                  <a:cubicBezTo>
                    <a:pt x="4334" y="5597"/>
                    <a:pt x="5597" y="4335"/>
                    <a:pt x="5597" y="2787"/>
                  </a:cubicBezTo>
                  <a:cubicBezTo>
                    <a:pt x="5597" y="1263"/>
                    <a:pt x="4334" y="1"/>
                    <a:pt x="2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4" name="Google Shape;4794;p70"/>
          <p:cNvGrpSpPr/>
          <p:nvPr/>
        </p:nvGrpSpPr>
        <p:grpSpPr>
          <a:xfrm>
            <a:off x="4003189" y="2735942"/>
            <a:ext cx="418213" cy="416639"/>
            <a:chOff x="4003189" y="2735942"/>
            <a:chExt cx="418213" cy="416639"/>
          </a:xfrm>
        </p:grpSpPr>
        <p:sp>
          <p:nvSpPr>
            <p:cNvPr id="4795" name="Google Shape;4795;p70"/>
            <p:cNvSpPr/>
            <p:nvPr/>
          </p:nvSpPr>
          <p:spPr>
            <a:xfrm>
              <a:off x="4003189" y="2735942"/>
              <a:ext cx="232564" cy="231669"/>
            </a:xfrm>
            <a:custGeom>
              <a:rect b="b" l="l" r="r" t="t"/>
              <a:pathLst>
                <a:path extrusionOk="0" h="6478" w="6503">
                  <a:moveTo>
                    <a:pt x="3263" y="2215"/>
                  </a:moveTo>
                  <a:cubicBezTo>
                    <a:pt x="3835" y="2215"/>
                    <a:pt x="4287" y="2691"/>
                    <a:pt x="4287" y="3239"/>
                  </a:cubicBezTo>
                  <a:cubicBezTo>
                    <a:pt x="4287" y="3811"/>
                    <a:pt x="3835" y="4287"/>
                    <a:pt x="3263" y="4287"/>
                  </a:cubicBezTo>
                  <a:cubicBezTo>
                    <a:pt x="2692" y="4287"/>
                    <a:pt x="2216" y="3811"/>
                    <a:pt x="2216" y="3239"/>
                  </a:cubicBezTo>
                  <a:cubicBezTo>
                    <a:pt x="2216" y="2691"/>
                    <a:pt x="2692" y="2215"/>
                    <a:pt x="3263" y="2215"/>
                  </a:cubicBezTo>
                  <a:close/>
                  <a:moveTo>
                    <a:pt x="2716" y="0"/>
                  </a:moveTo>
                  <a:cubicBezTo>
                    <a:pt x="2525" y="0"/>
                    <a:pt x="2382" y="143"/>
                    <a:pt x="2358" y="310"/>
                  </a:cubicBezTo>
                  <a:lnTo>
                    <a:pt x="2287" y="953"/>
                  </a:lnTo>
                  <a:lnTo>
                    <a:pt x="1787" y="548"/>
                  </a:lnTo>
                  <a:cubicBezTo>
                    <a:pt x="1719" y="503"/>
                    <a:pt x="1641" y="479"/>
                    <a:pt x="1565" y="479"/>
                  </a:cubicBezTo>
                  <a:cubicBezTo>
                    <a:pt x="1480" y="479"/>
                    <a:pt x="1397" y="509"/>
                    <a:pt x="1334" y="572"/>
                  </a:cubicBezTo>
                  <a:lnTo>
                    <a:pt x="572" y="1358"/>
                  </a:lnTo>
                  <a:cubicBezTo>
                    <a:pt x="453" y="1477"/>
                    <a:pt x="429" y="1667"/>
                    <a:pt x="548" y="1810"/>
                  </a:cubicBezTo>
                  <a:lnTo>
                    <a:pt x="930" y="2310"/>
                  </a:lnTo>
                  <a:lnTo>
                    <a:pt x="310" y="2358"/>
                  </a:lnTo>
                  <a:cubicBezTo>
                    <a:pt x="144" y="2382"/>
                    <a:pt x="1" y="2525"/>
                    <a:pt x="1" y="2715"/>
                  </a:cubicBezTo>
                  <a:lnTo>
                    <a:pt x="1" y="3787"/>
                  </a:lnTo>
                  <a:cubicBezTo>
                    <a:pt x="1" y="3977"/>
                    <a:pt x="144" y="4120"/>
                    <a:pt x="310" y="4120"/>
                  </a:cubicBezTo>
                  <a:lnTo>
                    <a:pt x="953" y="4192"/>
                  </a:lnTo>
                  <a:lnTo>
                    <a:pt x="548" y="4716"/>
                  </a:lnTo>
                  <a:cubicBezTo>
                    <a:pt x="429" y="4835"/>
                    <a:pt x="453" y="5049"/>
                    <a:pt x="572" y="5168"/>
                  </a:cubicBezTo>
                  <a:lnTo>
                    <a:pt x="1334" y="5930"/>
                  </a:lnTo>
                  <a:cubicBezTo>
                    <a:pt x="1413" y="5995"/>
                    <a:pt x="1506" y="6032"/>
                    <a:pt x="1597" y="6032"/>
                  </a:cubicBezTo>
                  <a:cubicBezTo>
                    <a:pt x="1672" y="6032"/>
                    <a:pt x="1746" y="6008"/>
                    <a:pt x="1811" y="5954"/>
                  </a:cubicBezTo>
                  <a:lnTo>
                    <a:pt x="2287" y="5549"/>
                  </a:lnTo>
                  <a:lnTo>
                    <a:pt x="2358" y="6192"/>
                  </a:lnTo>
                  <a:cubicBezTo>
                    <a:pt x="2382" y="6359"/>
                    <a:pt x="2525" y="6478"/>
                    <a:pt x="2716" y="6478"/>
                  </a:cubicBezTo>
                  <a:lnTo>
                    <a:pt x="3787" y="6478"/>
                  </a:lnTo>
                  <a:cubicBezTo>
                    <a:pt x="3978" y="6478"/>
                    <a:pt x="4121" y="6359"/>
                    <a:pt x="4144" y="6192"/>
                  </a:cubicBezTo>
                  <a:lnTo>
                    <a:pt x="4216" y="5549"/>
                  </a:lnTo>
                  <a:lnTo>
                    <a:pt x="4716" y="5954"/>
                  </a:lnTo>
                  <a:cubicBezTo>
                    <a:pt x="4783" y="5999"/>
                    <a:pt x="4862" y="6023"/>
                    <a:pt x="4938" y="6023"/>
                  </a:cubicBezTo>
                  <a:cubicBezTo>
                    <a:pt x="5023" y="6023"/>
                    <a:pt x="5106" y="5993"/>
                    <a:pt x="5169" y="5930"/>
                  </a:cubicBezTo>
                  <a:lnTo>
                    <a:pt x="5931" y="5144"/>
                  </a:lnTo>
                  <a:cubicBezTo>
                    <a:pt x="6073" y="5025"/>
                    <a:pt x="6073" y="4835"/>
                    <a:pt x="5954" y="4692"/>
                  </a:cubicBezTo>
                  <a:lnTo>
                    <a:pt x="5573" y="4192"/>
                  </a:lnTo>
                  <a:lnTo>
                    <a:pt x="6193" y="4120"/>
                  </a:lnTo>
                  <a:cubicBezTo>
                    <a:pt x="6383" y="4120"/>
                    <a:pt x="6502" y="3977"/>
                    <a:pt x="6502" y="3787"/>
                  </a:cubicBezTo>
                  <a:lnTo>
                    <a:pt x="6502" y="2715"/>
                  </a:lnTo>
                  <a:cubicBezTo>
                    <a:pt x="6502" y="2525"/>
                    <a:pt x="6383" y="2382"/>
                    <a:pt x="6193" y="2382"/>
                  </a:cubicBezTo>
                  <a:lnTo>
                    <a:pt x="5550" y="2310"/>
                  </a:lnTo>
                  <a:lnTo>
                    <a:pt x="5954" y="1786"/>
                  </a:lnTo>
                  <a:cubicBezTo>
                    <a:pt x="6073" y="1667"/>
                    <a:pt x="6050" y="1453"/>
                    <a:pt x="5931" y="1334"/>
                  </a:cubicBezTo>
                  <a:lnTo>
                    <a:pt x="5169" y="572"/>
                  </a:lnTo>
                  <a:cubicBezTo>
                    <a:pt x="5090" y="506"/>
                    <a:pt x="4997" y="470"/>
                    <a:pt x="4910" y="470"/>
                  </a:cubicBezTo>
                  <a:cubicBezTo>
                    <a:pt x="4838" y="470"/>
                    <a:pt x="4770" y="494"/>
                    <a:pt x="4716" y="548"/>
                  </a:cubicBezTo>
                  <a:lnTo>
                    <a:pt x="4216" y="953"/>
                  </a:lnTo>
                  <a:lnTo>
                    <a:pt x="4144" y="310"/>
                  </a:lnTo>
                  <a:cubicBezTo>
                    <a:pt x="4121" y="143"/>
                    <a:pt x="3978" y="0"/>
                    <a:pt x="37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0"/>
            <p:cNvSpPr/>
            <p:nvPr/>
          </p:nvSpPr>
          <p:spPr>
            <a:xfrm>
              <a:off x="4188874" y="2924023"/>
              <a:ext cx="232528" cy="228558"/>
            </a:xfrm>
            <a:custGeom>
              <a:rect b="b" l="l" r="r" t="t"/>
              <a:pathLst>
                <a:path extrusionOk="0" h="6391" w="6502">
                  <a:moveTo>
                    <a:pt x="3263" y="2178"/>
                  </a:moveTo>
                  <a:cubicBezTo>
                    <a:pt x="3659" y="2178"/>
                    <a:pt x="4032" y="2423"/>
                    <a:pt x="4192" y="2814"/>
                  </a:cubicBezTo>
                  <a:cubicBezTo>
                    <a:pt x="4406" y="3338"/>
                    <a:pt x="4168" y="3934"/>
                    <a:pt x="3644" y="4148"/>
                  </a:cubicBezTo>
                  <a:cubicBezTo>
                    <a:pt x="3514" y="4201"/>
                    <a:pt x="3379" y="4226"/>
                    <a:pt x="3247" y="4226"/>
                  </a:cubicBezTo>
                  <a:cubicBezTo>
                    <a:pt x="2846" y="4226"/>
                    <a:pt x="2466" y="3994"/>
                    <a:pt x="2287" y="3600"/>
                  </a:cubicBezTo>
                  <a:cubicBezTo>
                    <a:pt x="2072" y="3076"/>
                    <a:pt x="2334" y="2481"/>
                    <a:pt x="2858" y="2267"/>
                  </a:cubicBezTo>
                  <a:cubicBezTo>
                    <a:pt x="2991" y="2206"/>
                    <a:pt x="3128" y="2178"/>
                    <a:pt x="3263" y="2178"/>
                  </a:cubicBezTo>
                  <a:close/>
                  <a:moveTo>
                    <a:pt x="2633" y="0"/>
                  </a:moveTo>
                  <a:cubicBezTo>
                    <a:pt x="2590" y="0"/>
                    <a:pt x="2546" y="9"/>
                    <a:pt x="2501" y="28"/>
                  </a:cubicBezTo>
                  <a:lnTo>
                    <a:pt x="1501" y="433"/>
                  </a:lnTo>
                  <a:cubicBezTo>
                    <a:pt x="1334" y="504"/>
                    <a:pt x="1262" y="695"/>
                    <a:pt x="1310" y="862"/>
                  </a:cubicBezTo>
                  <a:lnTo>
                    <a:pt x="1477" y="1457"/>
                  </a:lnTo>
                  <a:lnTo>
                    <a:pt x="1477" y="1457"/>
                  </a:lnTo>
                  <a:lnTo>
                    <a:pt x="881" y="1290"/>
                  </a:lnTo>
                  <a:cubicBezTo>
                    <a:pt x="852" y="1282"/>
                    <a:pt x="822" y="1278"/>
                    <a:pt x="791" y="1278"/>
                  </a:cubicBezTo>
                  <a:cubicBezTo>
                    <a:pt x="651" y="1278"/>
                    <a:pt x="512" y="1363"/>
                    <a:pt x="453" y="1481"/>
                  </a:cubicBezTo>
                  <a:lnTo>
                    <a:pt x="48" y="2481"/>
                  </a:lnTo>
                  <a:cubicBezTo>
                    <a:pt x="0" y="2648"/>
                    <a:pt x="48" y="2838"/>
                    <a:pt x="215" y="2910"/>
                  </a:cubicBezTo>
                  <a:lnTo>
                    <a:pt x="762" y="3219"/>
                  </a:lnTo>
                  <a:lnTo>
                    <a:pt x="215" y="3505"/>
                  </a:lnTo>
                  <a:cubicBezTo>
                    <a:pt x="48" y="3600"/>
                    <a:pt x="0" y="3791"/>
                    <a:pt x="72" y="3934"/>
                  </a:cubicBezTo>
                  <a:lnTo>
                    <a:pt x="477" y="4934"/>
                  </a:lnTo>
                  <a:cubicBezTo>
                    <a:pt x="533" y="5066"/>
                    <a:pt x="651" y="5139"/>
                    <a:pt x="780" y="5139"/>
                  </a:cubicBezTo>
                  <a:cubicBezTo>
                    <a:pt x="813" y="5139"/>
                    <a:pt x="847" y="5134"/>
                    <a:pt x="881" y="5124"/>
                  </a:cubicBezTo>
                  <a:lnTo>
                    <a:pt x="1501" y="4958"/>
                  </a:lnTo>
                  <a:lnTo>
                    <a:pt x="1334" y="5553"/>
                  </a:lnTo>
                  <a:cubicBezTo>
                    <a:pt x="1286" y="5720"/>
                    <a:pt x="1358" y="5910"/>
                    <a:pt x="1524" y="5958"/>
                  </a:cubicBezTo>
                  <a:lnTo>
                    <a:pt x="2525" y="6363"/>
                  </a:lnTo>
                  <a:cubicBezTo>
                    <a:pt x="2569" y="6382"/>
                    <a:pt x="2614" y="6391"/>
                    <a:pt x="2657" y="6391"/>
                  </a:cubicBezTo>
                  <a:cubicBezTo>
                    <a:pt x="2776" y="6391"/>
                    <a:pt x="2884" y="6324"/>
                    <a:pt x="2953" y="6220"/>
                  </a:cubicBezTo>
                  <a:lnTo>
                    <a:pt x="3263" y="5672"/>
                  </a:lnTo>
                  <a:lnTo>
                    <a:pt x="3549" y="6220"/>
                  </a:lnTo>
                  <a:cubicBezTo>
                    <a:pt x="3618" y="6324"/>
                    <a:pt x="3739" y="6391"/>
                    <a:pt x="3855" y="6391"/>
                  </a:cubicBezTo>
                  <a:cubicBezTo>
                    <a:pt x="3897" y="6391"/>
                    <a:pt x="3939" y="6382"/>
                    <a:pt x="3977" y="6363"/>
                  </a:cubicBezTo>
                  <a:lnTo>
                    <a:pt x="4978" y="5958"/>
                  </a:lnTo>
                  <a:cubicBezTo>
                    <a:pt x="5144" y="5886"/>
                    <a:pt x="5216" y="5720"/>
                    <a:pt x="5168" y="5553"/>
                  </a:cubicBezTo>
                  <a:lnTo>
                    <a:pt x="5001" y="4934"/>
                  </a:lnTo>
                  <a:lnTo>
                    <a:pt x="5621" y="5101"/>
                  </a:lnTo>
                  <a:cubicBezTo>
                    <a:pt x="5655" y="5110"/>
                    <a:pt x="5689" y="5115"/>
                    <a:pt x="5722" y="5115"/>
                  </a:cubicBezTo>
                  <a:cubicBezTo>
                    <a:pt x="5851" y="5115"/>
                    <a:pt x="5969" y="5043"/>
                    <a:pt x="6025" y="4910"/>
                  </a:cubicBezTo>
                  <a:lnTo>
                    <a:pt x="6430" y="3910"/>
                  </a:lnTo>
                  <a:cubicBezTo>
                    <a:pt x="6502" y="3767"/>
                    <a:pt x="6430" y="3576"/>
                    <a:pt x="6287" y="3481"/>
                  </a:cubicBezTo>
                  <a:lnTo>
                    <a:pt x="5716" y="3195"/>
                  </a:lnTo>
                  <a:lnTo>
                    <a:pt x="6264" y="2886"/>
                  </a:lnTo>
                  <a:cubicBezTo>
                    <a:pt x="6430" y="2814"/>
                    <a:pt x="6502" y="2624"/>
                    <a:pt x="6430" y="2457"/>
                  </a:cubicBezTo>
                  <a:lnTo>
                    <a:pt x="6002" y="1481"/>
                  </a:lnTo>
                  <a:cubicBezTo>
                    <a:pt x="5962" y="1343"/>
                    <a:pt x="5825" y="1254"/>
                    <a:pt x="5685" y="1254"/>
                  </a:cubicBezTo>
                  <a:cubicBezTo>
                    <a:pt x="5656" y="1254"/>
                    <a:pt x="5626" y="1258"/>
                    <a:pt x="5597" y="1266"/>
                  </a:cubicBezTo>
                  <a:lnTo>
                    <a:pt x="4978" y="1457"/>
                  </a:lnTo>
                  <a:lnTo>
                    <a:pt x="5168" y="838"/>
                  </a:lnTo>
                  <a:cubicBezTo>
                    <a:pt x="5216" y="671"/>
                    <a:pt x="5120" y="504"/>
                    <a:pt x="4954" y="433"/>
                  </a:cubicBezTo>
                  <a:lnTo>
                    <a:pt x="3954" y="28"/>
                  </a:lnTo>
                  <a:cubicBezTo>
                    <a:pt x="3915" y="9"/>
                    <a:pt x="3874" y="0"/>
                    <a:pt x="3831" y="0"/>
                  </a:cubicBezTo>
                  <a:cubicBezTo>
                    <a:pt x="3715" y="0"/>
                    <a:pt x="3595" y="66"/>
                    <a:pt x="3525" y="171"/>
                  </a:cubicBezTo>
                  <a:lnTo>
                    <a:pt x="3239" y="719"/>
                  </a:lnTo>
                  <a:lnTo>
                    <a:pt x="2929" y="171"/>
                  </a:lnTo>
                  <a:cubicBezTo>
                    <a:pt x="2860" y="66"/>
                    <a:pt x="2752" y="0"/>
                    <a:pt x="26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0"/>
            <p:cNvSpPr/>
            <p:nvPr/>
          </p:nvSpPr>
          <p:spPr>
            <a:xfrm>
              <a:off x="4258721" y="2773064"/>
              <a:ext cx="105642" cy="119626"/>
            </a:xfrm>
            <a:custGeom>
              <a:rect b="b" l="l" r="r" t="t"/>
              <a:pathLst>
                <a:path extrusionOk="0" h="3345" w="2954">
                  <a:moveTo>
                    <a:pt x="900" y="1"/>
                  </a:moveTo>
                  <a:cubicBezTo>
                    <a:pt x="796" y="1"/>
                    <a:pt x="691" y="43"/>
                    <a:pt x="619" y="129"/>
                  </a:cubicBezTo>
                  <a:lnTo>
                    <a:pt x="119" y="820"/>
                  </a:lnTo>
                  <a:cubicBezTo>
                    <a:pt x="0" y="963"/>
                    <a:pt x="24" y="1153"/>
                    <a:pt x="143" y="1272"/>
                  </a:cubicBezTo>
                  <a:lnTo>
                    <a:pt x="715" y="1820"/>
                  </a:lnTo>
                  <a:cubicBezTo>
                    <a:pt x="774" y="1891"/>
                    <a:pt x="857" y="1927"/>
                    <a:pt x="944" y="1927"/>
                  </a:cubicBezTo>
                  <a:cubicBezTo>
                    <a:pt x="1030" y="1927"/>
                    <a:pt x="1119" y="1891"/>
                    <a:pt x="1191" y="1820"/>
                  </a:cubicBezTo>
                  <a:cubicBezTo>
                    <a:pt x="1310" y="1701"/>
                    <a:pt x="1310" y="1487"/>
                    <a:pt x="1191" y="1344"/>
                  </a:cubicBezTo>
                  <a:lnTo>
                    <a:pt x="1119" y="1272"/>
                  </a:lnTo>
                  <a:lnTo>
                    <a:pt x="1119" y="1272"/>
                  </a:lnTo>
                  <a:cubicBezTo>
                    <a:pt x="1358" y="1320"/>
                    <a:pt x="1596" y="1439"/>
                    <a:pt x="1786" y="1606"/>
                  </a:cubicBezTo>
                  <a:cubicBezTo>
                    <a:pt x="2120" y="1939"/>
                    <a:pt x="2215" y="2439"/>
                    <a:pt x="2048" y="2892"/>
                  </a:cubicBezTo>
                  <a:cubicBezTo>
                    <a:pt x="1977" y="3058"/>
                    <a:pt x="2072" y="3249"/>
                    <a:pt x="2239" y="3320"/>
                  </a:cubicBezTo>
                  <a:cubicBezTo>
                    <a:pt x="2282" y="3337"/>
                    <a:pt x="2326" y="3344"/>
                    <a:pt x="2368" y="3344"/>
                  </a:cubicBezTo>
                  <a:cubicBezTo>
                    <a:pt x="2510" y="3344"/>
                    <a:pt x="2636" y="3258"/>
                    <a:pt x="2691" y="3130"/>
                  </a:cubicBezTo>
                  <a:cubicBezTo>
                    <a:pt x="2953" y="2439"/>
                    <a:pt x="2786" y="1653"/>
                    <a:pt x="2262" y="1129"/>
                  </a:cubicBezTo>
                  <a:cubicBezTo>
                    <a:pt x="1953" y="820"/>
                    <a:pt x="1548" y="629"/>
                    <a:pt x="1143" y="605"/>
                  </a:cubicBezTo>
                  <a:lnTo>
                    <a:pt x="1167" y="534"/>
                  </a:lnTo>
                  <a:cubicBezTo>
                    <a:pt x="1286" y="391"/>
                    <a:pt x="1262" y="177"/>
                    <a:pt x="1096" y="58"/>
                  </a:cubicBezTo>
                  <a:cubicBezTo>
                    <a:pt x="1038" y="20"/>
                    <a:pt x="970" y="1"/>
                    <a:pt x="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0"/>
            <p:cNvSpPr/>
            <p:nvPr/>
          </p:nvSpPr>
          <p:spPr>
            <a:xfrm>
              <a:off x="4061949" y="2989757"/>
              <a:ext cx="105642" cy="119947"/>
            </a:xfrm>
            <a:custGeom>
              <a:rect b="b" l="l" r="r" t="t"/>
              <a:pathLst>
                <a:path extrusionOk="0" h="3354" w="2954">
                  <a:moveTo>
                    <a:pt x="588" y="0"/>
                  </a:moveTo>
                  <a:cubicBezTo>
                    <a:pt x="445" y="0"/>
                    <a:pt x="318" y="90"/>
                    <a:pt x="263" y="238"/>
                  </a:cubicBezTo>
                  <a:cubicBezTo>
                    <a:pt x="1" y="905"/>
                    <a:pt x="168" y="1691"/>
                    <a:pt x="692" y="2215"/>
                  </a:cubicBezTo>
                  <a:cubicBezTo>
                    <a:pt x="1001" y="2524"/>
                    <a:pt x="1406" y="2715"/>
                    <a:pt x="1835" y="2762"/>
                  </a:cubicBezTo>
                  <a:lnTo>
                    <a:pt x="1787" y="2810"/>
                  </a:lnTo>
                  <a:cubicBezTo>
                    <a:pt x="1668" y="2953"/>
                    <a:pt x="1692" y="3167"/>
                    <a:pt x="1858" y="3286"/>
                  </a:cubicBezTo>
                  <a:cubicBezTo>
                    <a:pt x="1914" y="3333"/>
                    <a:pt x="1981" y="3354"/>
                    <a:pt x="2048" y="3354"/>
                  </a:cubicBezTo>
                  <a:cubicBezTo>
                    <a:pt x="2154" y="3354"/>
                    <a:pt x="2262" y="3302"/>
                    <a:pt x="2335" y="3215"/>
                  </a:cubicBezTo>
                  <a:lnTo>
                    <a:pt x="2835" y="2524"/>
                  </a:lnTo>
                  <a:cubicBezTo>
                    <a:pt x="2954" y="2381"/>
                    <a:pt x="2930" y="2215"/>
                    <a:pt x="2811" y="2096"/>
                  </a:cubicBezTo>
                  <a:lnTo>
                    <a:pt x="2263" y="1524"/>
                  </a:lnTo>
                  <a:cubicBezTo>
                    <a:pt x="2192" y="1465"/>
                    <a:pt x="2103" y="1435"/>
                    <a:pt x="2013" y="1435"/>
                  </a:cubicBezTo>
                  <a:cubicBezTo>
                    <a:pt x="1924" y="1435"/>
                    <a:pt x="1835" y="1465"/>
                    <a:pt x="1763" y="1524"/>
                  </a:cubicBezTo>
                  <a:cubicBezTo>
                    <a:pt x="1644" y="1667"/>
                    <a:pt x="1644" y="1881"/>
                    <a:pt x="1763" y="2000"/>
                  </a:cubicBezTo>
                  <a:lnTo>
                    <a:pt x="1835" y="2072"/>
                  </a:lnTo>
                  <a:cubicBezTo>
                    <a:pt x="1597" y="2024"/>
                    <a:pt x="1358" y="1929"/>
                    <a:pt x="1168" y="1738"/>
                  </a:cubicBezTo>
                  <a:cubicBezTo>
                    <a:pt x="834" y="1405"/>
                    <a:pt x="739" y="905"/>
                    <a:pt x="906" y="476"/>
                  </a:cubicBezTo>
                  <a:cubicBezTo>
                    <a:pt x="977" y="286"/>
                    <a:pt x="882" y="95"/>
                    <a:pt x="715" y="24"/>
                  </a:cubicBezTo>
                  <a:cubicBezTo>
                    <a:pt x="672" y="8"/>
                    <a:pt x="630" y="0"/>
                    <a:pt x="5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9" name="Google Shape;4799;p70"/>
          <p:cNvGrpSpPr/>
          <p:nvPr/>
        </p:nvGrpSpPr>
        <p:grpSpPr>
          <a:xfrm>
            <a:off x="3338019" y="2735942"/>
            <a:ext cx="416490" cy="417348"/>
            <a:chOff x="3338019" y="2735942"/>
            <a:chExt cx="416490" cy="417348"/>
          </a:xfrm>
        </p:grpSpPr>
        <p:sp>
          <p:nvSpPr>
            <p:cNvPr id="4800" name="Google Shape;4800;p70"/>
            <p:cNvSpPr/>
            <p:nvPr/>
          </p:nvSpPr>
          <p:spPr>
            <a:xfrm>
              <a:off x="3516873" y="2915654"/>
              <a:ext cx="58794" cy="57935"/>
            </a:xfrm>
            <a:custGeom>
              <a:rect b="b" l="l" r="r" t="t"/>
              <a:pathLst>
                <a:path extrusionOk="0" h="1620" w="1644">
                  <a:moveTo>
                    <a:pt x="1" y="0"/>
                  </a:moveTo>
                  <a:lnTo>
                    <a:pt x="1" y="1619"/>
                  </a:lnTo>
                  <a:lnTo>
                    <a:pt x="1644" y="1619"/>
                  </a:lnTo>
                  <a:lnTo>
                    <a:pt x="164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0"/>
            <p:cNvSpPr/>
            <p:nvPr/>
          </p:nvSpPr>
          <p:spPr>
            <a:xfrm>
              <a:off x="3338019" y="2735942"/>
              <a:ext cx="416490" cy="417348"/>
            </a:xfrm>
            <a:custGeom>
              <a:rect b="b" l="l" r="r" t="t"/>
              <a:pathLst>
                <a:path extrusionOk="0" h="11670" w="11646">
                  <a:moveTo>
                    <a:pt x="7026" y="4334"/>
                  </a:moveTo>
                  <a:cubicBezTo>
                    <a:pt x="7193" y="4334"/>
                    <a:pt x="7312" y="4477"/>
                    <a:pt x="7312" y="4620"/>
                  </a:cubicBezTo>
                  <a:lnTo>
                    <a:pt x="7312" y="7049"/>
                  </a:lnTo>
                  <a:cubicBezTo>
                    <a:pt x="7312" y="7192"/>
                    <a:pt x="7193" y="7335"/>
                    <a:pt x="7026" y="7335"/>
                  </a:cubicBezTo>
                  <a:lnTo>
                    <a:pt x="4621" y="7335"/>
                  </a:lnTo>
                  <a:cubicBezTo>
                    <a:pt x="4454" y="7335"/>
                    <a:pt x="4311" y="7192"/>
                    <a:pt x="4311" y="7049"/>
                  </a:cubicBezTo>
                  <a:lnTo>
                    <a:pt x="4311" y="4620"/>
                  </a:lnTo>
                  <a:cubicBezTo>
                    <a:pt x="4311" y="4477"/>
                    <a:pt x="4454" y="4334"/>
                    <a:pt x="4621" y="4334"/>
                  </a:cubicBezTo>
                  <a:close/>
                  <a:moveTo>
                    <a:pt x="2739" y="0"/>
                  </a:moveTo>
                  <a:cubicBezTo>
                    <a:pt x="2168" y="0"/>
                    <a:pt x="1715" y="477"/>
                    <a:pt x="1715" y="1024"/>
                  </a:cubicBezTo>
                  <a:cubicBezTo>
                    <a:pt x="1715" y="1596"/>
                    <a:pt x="2168" y="2048"/>
                    <a:pt x="2739" y="2048"/>
                  </a:cubicBezTo>
                  <a:cubicBezTo>
                    <a:pt x="3192" y="2048"/>
                    <a:pt x="3573" y="1763"/>
                    <a:pt x="3716" y="1382"/>
                  </a:cubicBezTo>
                  <a:lnTo>
                    <a:pt x="4787" y="1382"/>
                  </a:lnTo>
                  <a:lnTo>
                    <a:pt x="4787" y="2739"/>
                  </a:lnTo>
                  <a:lnTo>
                    <a:pt x="3073" y="2739"/>
                  </a:lnTo>
                  <a:cubicBezTo>
                    <a:pt x="2882" y="2739"/>
                    <a:pt x="2715" y="2906"/>
                    <a:pt x="2715" y="3072"/>
                  </a:cubicBezTo>
                  <a:lnTo>
                    <a:pt x="2715" y="4120"/>
                  </a:lnTo>
                  <a:lnTo>
                    <a:pt x="1977" y="4120"/>
                  </a:lnTo>
                  <a:cubicBezTo>
                    <a:pt x="1834" y="3739"/>
                    <a:pt x="1453" y="3453"/>
                    <a:pt x="1025" y="3453"/>
                  </a:cubicBezTo>
                  <a:cubicBezTo>
                    <a:pt x="453" y="3453"/>
                    <a:pt x="1" y="3906"/>
                    <a:pt x="1" y="4477"/>
                  </a:cubicBezTo>
                  <a:cubicBezTo>
                    <a:pt x="1" y="5025"/>
                    <a:pt x="453" y="5501"/>
                    <a:pt x="1025" y="5501"/>
                  </a:cubicBezTo>
                  <a:cubicBezTo>
                    <a:pt x="1453" y="5501"/>
                    <a:pt x="1834" y="5216"/>
                    <a:pt x="1977" y="4811"/>
                  </a:cubicBezTo>
                  <a:lnTo>
                    <a:pt x="2715" y="4811"/>
                  </a:lnTo>
                  <a:lnTo>
                    <a:pt x="2715" y="6859"/>
                  </a:lnTo>
                  <a:lnTo>
                    <a:pt x="1977" y="6859"/>
                  </a:lnTo>
                  <a:cubicBezTo>
                    <a:pt x="1834" y="6454"/>
                    <a:pt x="1453" y="6168"/>
                    <a:pt x="1025" y="6168"/>
                  </a:cubicBezTo>
                  <a:cubicBezTo>
                    <a:pt x="453" y="6168"/>
                    <a:pt x="1" y="6644"/>
                    <a:pt x="1" y="7192"/>
                  </a:cubicBezTo>
                  <a:cubicBezTo>
                    <a:pt x="1" y="7764"/>
                    <a:pt x="453" y="8216"/>
                    <a:pt x="1025" y="8216"/>
                  </a:cubicBezTo>
                  <a:cubicBezTo>
                    <a:pt x="1453" y="8216"/>
                    <a:pt x="1834" y="7930"/>
                    <a:pt x="1977" y="7549"/>
                  </a:cubicBezTo>
                  <a:lnTo>
                    <a:pt x="2715" y="7549"/>
                  </a:lnTo>
                  <a:lnTo>
                    <a:pt x="2715" y="8597"/>
                  </a:lnTo>
                  <a:cubicBezTo>
                    <a:pt x="2715" y="8764"/>
                    <a:pt x="2882" y="8931"/>
                    <a:pt x="3073" y="8931"/>
                  </a:cubicBezTo>
                  <a:lnTo>
                    <a:pt x="4787" y="8931"/>
                  </a:lnTo>
                  <a:lnTo>
                    <a:pt x="4787" y="10288"/>
                  </a:lnTo>
                  <a:lnTo>
                    <a:pt x="3716" y="10288"/>
                  </a:lnTo>
                  <a:cubicBezTo>
                    <a:pt x="3573" y="9907"/>
                    <a:pt x="3192" y="9621"/>
                    <a:pt x="2739" y="9621"/>
                  </a:cubicBezTo>
                  <a:cubicBezTo>
                    <a:pt x="2168" y="9621"/>
                    <a:pt x="1715" y="10074"/>
                    <a:pt x="1715" y="10645"/>
                  </a:cubicBezTo>
                  <a:cubicBezTo>
                    <a:pt x="1715" y="11193"/>
                    <a:pt x="2168" y="11669"/>
                    <a:pt x="2739" y="11669"/>
                  </a:cubicBezTo>
                  <a:cubicBezTo>
                    <a:pt x="3192" y="11669"/>
                    <a:pt x="3573" y="11384"/>
                    <a:pt x="3716" y="10979"/>
                  </a:cubicBezTo>
                  <a:lnTo>
                    <a:pt x="5145" y="10979"/>
                  </a:lnTo>
                  <a:cubicBezTo>
                    <a:pt x="5335" y="10979"/>
                    <a:pt x="5478" y="10812"/>
                    <a:pt x="5478" y="10645"/>
                  </a:cubicBezTo>
                  <a:lnTo>
                    <a:pt x="5478" y="8931"/>
                  </a:lnTo>
                  <a:lnTo>
                    <a:pt x="6169" y="8931"/>
                  </a:lnTo>
                  <a:lnTo>
                    <a:pt x="6169" y="10645"/>
                  </a:lnTo>
                  <a:cubicBezTo>
                    <a:pt x="6169" y="10812"/>
                    <a:pt x="6311" y="10979"/>
                    <a:pt x="6502" y="10979"/>
                  </a:cubicBezTo>
                  <a:lnTo>
                    <a:pt x="7931" y="10979"/>
                  </a:lnTo>
                  <a:cubicBezTo>
                    <a:pt x="8074" y="11384"/>
                    <a:pt x="8455" y="11669"/>
                    <a:pt x="8883" y="11669"/>
                  </a:cubicBezTo>
                  <a:cubicBezTo>
                    <a:pt x="9455" y="11669"/>
                    <a:pt x="9907" y="11193"/>
                    <a:pt x="9907" y="10645"/>
                  </a:cubicBezTo>
                  <a:cubicBezTo>
                    <a:pt x="9907" y="10074"/>
                    <a:pt x="9455" y="9621"/>
                    <a:pt x="8883" y="9621"/>
                  </a:cubicBezTo>
                  <a:cubicBezTo>
                    <a:pt x="8455" y="9621"/>
                    <a:pt x="8074" y="9907"/>
                    <a:pt x="7931" y="10288"/>
                  </a:cubicBezTo>
                  <a:lnTo>
                    <a:pt x="6835" y="10288"/>
                  </a:lnTo>
                  <a:lnTo>
                    <a:pt x="6835" y="8931"/>
                  </a:lnTo>
                  <a:lnTo>
                    <a:pt x="8574" y="8931"/>
                  </a:lnTo>
                  <a:cubicBezTo>
                    <a:pt x="8764" y="8931"/>
                    <a:pt x="8907" y="8764"/>
                    <a:pt x="8907" y="8597"/>
                  </a:cubicBezTo>
                  <a:lnTo>
                    <a:pt x="8907" y="7549"/>
                  </a:lnTo>
                  <a:lnTo>
                    <a:pt x="9646" y="7549"/>
                  </a:lnTo>
                  <a:cubicBezTo>
                    <a:pt x="9788" y="7930"/>
                    <a:pt x="10169" y="8216"/>
                    <a:pt x="10622" y="8216"/>
                  </a:cubicBezTo>
                  <a:cubicBezTo>
                    <a:pt x="11170" y="8216"/>
                    <a:pt x="11646" y="7764"/>
                    <a:pt x="11646" y="7192"/>
                  </a:cubicBezTo>
                  <a:cubicBezTo>
                    <a:pt x="11646" y="6644"/>
                    <a:pt x="11170" y="6168"/>
                    <a:pt x="10622" y="6168"/>
                  </a:cubicBezTo>
                  <a:cubicBezTo>
                    <a:pt x="10169" y="6168"/>
                    <a:pt x="9788" y="6454"/>
                    <a:pt x="9646" y="6859"/>
                  </a:cubicBezTo>
                  <a:lnTo>
                    <a:pt x="8907" y="6859"/>
                  </a:lnTo>
                  <a:lnTo>
                    <a:pt x="8907" y="4811"/>
                  </a:lnTo>
                  <a:lnTo>
                    <a:pt x="9646" y="4811"/>
                  </a:lnTo>
                  <a:cubicBezTo>
                    <a:pt x="9788" y="5216"/>
                    <a:pt x="10169" y="5501"/>
                    <a:pt x="10622" y="5501"/>
                  </a:cubicBezTo>
                  <a:cubicBezTo>
                    <a:pt x="11170" y="5501"/>
                    <a:pt x="11646" y="5025"/>
                    <a:pt x="11646" y="4477"/>
                  </a:cubicBezTo>
                  <a:cubicBezTo>
                    <a:pt x="11646" y="3906"/>
                    <a:pt x="11170" y="3453"/>
                    <a:pt x="10622" y="3453"/>
                  </a:cubicBezTo>
                  <a:cubicBezTo>
                    <a:pt x="10169" y="3453"/>
                    <a:pt x="9788" y="3739"/>
                    <a:pt x="9646" y="4120"/>
                  </a:cubicBezTo>
                  <a:lnTo>
                    <a:pt x="8907" y="4120"/>
                  </a:lnTo>
                  <a:lnTo>
                    <a:pt x="8907" y="3072"/>
                  </a:lnTo>
                  <a:cubicBezTo>
                    <a:pt x="8907" y="2906"/>
                    <a:pt x="8764" y="2739"/>
                    <a:pt x="8574" y="2739"/>
                  </a:cubicBezTo>
                  <a:lnTo>
                    <a:pt x="6835" y="2739"/>
                  </a:lnTo>
                  <a:lnTo>
                    <a:pt x="6835" y="1382"/>
                  </a:lnTo>
                  <a:lnTo>
                    <a:pt x="7931" y="1382"/>
                  </a:lnTo>
                  <a:cubicBezTo>
                    <a:pt x="8074" y="1763"/>
                    <a:pt x="8455" y="2048"/>
                    <a:pt x="8883" y="2048"/>
                  </a:cubicBezTo>
                  <a:cubicBezTo>
                    <a:pt x="9455" y="2048"/>
                    <a:pt x="9907" y="1596"/>
                    <a:pt x="9907" y="1024"/>
                  </a:cubicBezTo>
                  <a:cubicBezTo>
                    <a:pt x="9907" y="477"/>
                    <a:pt x="9455" y="0"/>
                    <a:pt x="8883" y="0"/>
                  </a:cubicBezTo>
                  <a:cubicBezTo>
                    <a:pt x="8455" y="0"/>
                    <a:pt x="8074" y="286"/>
                    <a:pt x="7931" y="691"/>
                  </a:cubicBezTo>
                  <a:lnTo>
                    <a:pt x="6502" y="691"/>
                  </a:lnTo>
                  <a:cubicBezTo>
                    <a:pt x="6311" y="691"/>
                    <a:pt x="6169" y="858"/>
                    <a:pt x="6169" y="1024"/>
                  </a:cubicBezTo>
                  <a:lnTo>
                    <a:pt x="6169" y="2739"/>
                  </a:lnTo>
                  <a:lnTo>
                    <a:pt x="5478" y="2739"/>
                  </a:lnTo>
                  <a:lnTo>
                    <a:pt x="5478" y="1024"/>
                  </a:lnTo>
                  <a:cubicBezTo>
                    <a:pt x="5478" y="858"/>
                    <a:pt x="5335" y="691"/>
                    <a:pt x="5145" y="691"/>
                  </a:cubicBezTo>
                  <a:lnTo>
                    <a:pt x="3716" y="691"/>
                  </a:lnTo>
                  <a:cubicBezTo>
                    <a:pt x="3573" y="286"/>
                    <a:pt x="3192" y="0"/>
                    <a:pt x="27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2" name="Google Shape;4802;p70"/>
          <p:cNvGrpSpPr/>
          <p:nvPr/>
        </p:nvGrpSpPr>
        <p:grpSpPr>
          <a:xfrm>
            <a:off x="2620884" y="2735942"/>
            <a:ext cx="402900" cy="416492"/>
            <a:chOff x="2620884" y="2735942"/>
            <a:chExt cx="402900" cy="416492"/>
          </a:xfrm>
        </p:grpSpPr>
        <p:sp>
          <p:nvSpPr>
            <p:cNvPr id="4803" name="Google Shape;4803;p70"/>
            <p:cNvSpPr/>
            <p:nvPr/>
          </p:nvSpPr>
          <p:spPr>
            <a:xfrm>
              <a:off x="2620884" y="2797241"/>
              <a:ext cx="402900" cy="355193"/>
            </a:xfrm>
            <a:custGeom>
              <a:rect b="b" l="l" r="r" t="t"/>
              <a:pathLst>
                <a:path extrusionOk="0" h="9932" w="11266">
                  <a:moveTo>
                    <a:pt x="334" y="1"/>
                  </a:moveTo>
                  <a:cubicBezTo>
                    <a:pt x="144" y="1"/>
                    <a:pt x="1" y="168"/>
                    <a:pt x="1" y="334"/>
                  </a:cubicBezTo>
                  <a:lnTo>
                    <a:pt x="1" y="9598"/>
                  </a:lnTo>
                  <a:cubicBezTo>
                    <a:pt x="1" y="9789"/>
                    <a:pt x="144" y="9932"/>
                    <a:pt x="334" y="9932"/>
                  </a:cubicBezTo>
                  <a:lnTo>
                    <a:pt x="10908" y="9932"/>
                  </a:lnTo>
                  <a:cubicBezTo>
                    <a:pt x="11098" y="9932"/>
                    <a:pt x="11265" y="9789"/>
                    <a:pt x="11265" y="9598"/>
                  </a:cubicBezTo>
                  <a:cubicBezTo>
                    <a:pt x="11265" y="9408"/>
                    <a:pt x="11098" y="9265"/>
                    <a:pt x="10908" y="9265"/>
                  </a:cubicBezTo>
                  <a:lnTo>
                    <a:pt x="10574" y="9265"/>
                  </a:lnTo>
                  <a:lnTo>
                    <a:pt x="10574" y="1930"/>
                  </a:lnTo>
                  <a:cubicBezTo>
                    <a:pt x="10574" y="1811"/>
                    <a:pt x="10479" y="1716"/>
                    <a:pt x="10336" y="1716"/>
                  </a:cubicBezTo>
                  <a:lnTo>
                    <a:pt x="9717" y="1716"/>
                  </a:lnTo>
                  <a:cubicBezTo>
                    <a:pt x="9598" y="1716"/>
                    <a:pt x="9503" y="1811"/>
                    <a:pt x="9503" y="1930"/>
                  </a:cubicBezTo>
                  <a:lnTo>
                    <a:pt x="9503" y="9265"/>
                  </a:lnTo>
                  <a:lnTo>
                    <a:pt x="8812" y="9265"/>
                  </a:lnTo>
                  <a:lnTo>
                    <a:pt x="8812" y="4692"/>
                  </a:lnTo>
                  <a:cubicBezTo>
                    <a:pt x="8812" y="4573"/>
                    <a:pt x="8717" y="4454"/>
                    <a:pt x="8574" y="4454"/>
                  </a:cubicBezTo>
                  <a:lnTo>
                    <a:pt x="7955" y="4454"/>
                  </a:lnTo>
                  <a:cubicBezTo>
                    <a:pt x="7836" y="4454"/>
                    <a:pt x="7741" y="4573"/>
                    <a:pt x="7741" y="4692"/>
                  </a:cubicBezTo>
                  <a:lnTo>
                    <a:pt x="7741" y="9265"/>
                  </a:lnTo>
                  <a:lnTo>
                    <a:pt x="7050" y="9265"/>
                  </a:lnTo>
                  <a:lnTo>
                    <a:pt x="7050" y="6597"/>
                  </a:lnTo>
                  <a:cubicBezTo>
                    <a:pt x="7050" y="6478"/>
                    <a:pt x="6955" y="6383"/>
                    <a:pt x="6812" y="6383"/>
                  </a:cubicBezTo>
                  <a:lnTo>
                    <a:pt x="6193" y="6383"/>
                  </a:lnTo>
                  <a:cubicBezTo>
                    <a:pt x="6074" y="6383"/>
                    <a:pt x="5978" y="6478"/>
                    <a:pt x="5978" y="6597"/>
                  </a:cubicBezTo>
                  <a:lnTo>
                    <a:pt x="5978" y="9265"/>
                  </a:lnTo>
                  <a:lnTo>
                    <a:pt x="5288" y="9265"/>
                  </a:lnTo>
                  <a:lnTo>
                    <a:pt x="5288" y="4669"/>
                  </a:lnTo>
                  <a:cubicBezTo>
                    <a:pt x="5288" y="4549"/>
                    <a:pt x="5192" y="4430"/>
                    <a:pt x="5050" y="4430"/>
                  </a:cubicBezTo>
                  <a:lnTo>
                    <a:pt x="4430" y="4430"/>
                  </a:lnTo>
                  <a:cubicBezTo>
                    <a:pt x="4311" y="4430"/>
                    <a:pt x="4216" y="4549"/>
                    <a:pt x="4216" y="4669"/>
                  </a:cubicBezTo>
                  <a:lnTo>
                    <a:pt x="4216" y="9265"/>
                  </a:lnTo>
                  <a:lnTo>
                    <a:pt x="3525" y="9265"/>
                  </a:lnTo>
                  <a:lnTo>
                    <a:pt x="3525" y="6597"/>
                  </a:lnTo>
                  <a:cubicBezTo>
                    <a:pt x="3525" y="6478"/>
                    <a:pt x="3430" y="6383"/>
                    <a:pt x="3287" y="6383"/>
                  </a:cubicBezTo>
                  <a:lnTo>
                    <a:pt x="2668" y="6383"/>
                  </a:lnTo>
                  <a:cubicBezTo>
                    <a:pt x="2549" y="6383"/>
                    <a:pt x="2454" y="6478"/>
                    <a:pt x="2454" y="6597"/>
                  </a:cubicBezTo>
                  <a:lnTo>
                    <a:pt x="2454" y="9265"/>
                  </a:lnTo>
                  <a:lnTo>
                    <a:pt x="1763" y="9265"/>
                  </a:lnTo>
                  <a:lnTo>
                    <a:pt x="1763" y="8336"/>
                  </a:lnTo>
                  <a:cubicBezTo>
                    <a:pt x="1763" y="8217"/>
                    <a:pt x="1668" y="8122"/>
                    <a:pt x="1525" y="8122"/>
                  </a:cubicBezTo>
                  <a:lnTo>
                    <a:pt x="691" y="8122"/>
                  </a:lnTo>
                  <a:lnTo>
                    <a:pt x="691" y="334"/>
                  </a:lnTo>
                  <a:cubicBezTo>
                    <a:pt x="691" y="168"/>
                    <a:pt x="525"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0"/>
            <p:cNvSpPr/>
            <p:nvPr/>
          </p:nvSpPr>
          <p:spPr>
            <a:xfrm>
              <a:off x="2667734" y="2735942"/>
              <a:ext cx="327084" cy="182711"/>
            </a:xfrm>
            <a:custGeom>
              <a:rect b="b" l="l" r="r" t="t"/>
              <a:pathLst>
                <a:path extrusionOk="0" h="5109" w="9146">
                  <a:moveTo>
                    <a:pt x="7693" y="0"/>
                  </a:moveTo>
                  <a:cubicBezTo>
                    <a:pt x="7502" y="0"/>
                    <a:pt x="7336" y="167"/>
                    <a:pt x="7336" y="357"/>
                  </a:cubicBezTo>
                  <a:cubicBezTo>
                    <a:pt x="7336" y="548"/>
                    <a:pt x="7502" y="691"/>
                    <a:pt x="7693" y="691"/>
                  </a:cubicBezTo>
                  <a:lnTo>
                    <a:pt x="7978" y="691"/>
                  </a:lnTo>
                  <a:lnTo>
                    <a:pt x="4883" y="3787"/>
                  </a:lnTo>
                  <a:lnTo>
                    <a:pt x="2882" y="2215"/>
                  </a:lnTo>
                  <a:cubicBezTo>
                    <a:pt x="2829" y="2161"/>
                    <a:pt x="2756" y="2137"/>
                    <a:pt x="2681" y="2137"/>
                  </a:cubicBezTo>
                  <a:cubicBezTo>
                    <a:pt x="2589" y="2137"/>
                    <a:pt x="2495" y="2173"/>
                    <a:pt x="2430" y="2239"/>
                  </a:cubicBezTo>
                  <a:lnTo>
                    <a:pt x="144" y="4525"/>
                  </a:lnTo>
                  <a:cubicBezTo>
                    <a:pt x="1" y="4668"/>
                    <a:pt x="1" y="4882"/>
                    <a:pt x="144" y="5001"/>
                  </a:cubicBezTo>
                  <a:cubicBezTo>
                    <a:pt x="215" y="5073"/>
                    <a:pt x="304" y="5108"/>
                    <a:pt x="391" y="5108"/>
                  </a:cubicBezTo>
                  <a:cubicBezTo>
                    <a:pt x="477" y="5108"/>
                    <a:pt x="560" y="5073"/>
                    <a:pt x="620" y="5001"/>
                  </a:cubicBezTo>
                  <a:lnTo>
                    <a:pt x="2692" y="2929"/>
                  </a:lnTo>
                  <a:lnTo>
                    <a:pt x="4692" y="4525"/>
                  </a:lnTo>
                  <a:cubicBezTo>
                    <a:pt x="4760" y="4570"/>
                    <a:pt x="4838" y="4594"/>
                    <a:pt x="4914" y="4594"/>
                  </a:cubicBezTo>
                  <a:cubicBezTo>
                    <a:pt x="4999" y="4594"/>
                    <a:pt x="5082" y="4564"/>
                    <a:pt x="5145" y="4501"/>
                  </a:cubicBezTo>
                  <a:lnTo>
                    <a:pt x="8455" y="1167"/>
                  </a:lnTo>
                  <a:lnTo>
                    <a:pt x="8455" y="1477"/>
                  </a:lnTo>
                  <a:cubicBezTo>
                    <a:pt x="8455" y="1667"/>
                    <a:pt x="8598" y="1810"/>
                    <a:pt x="8788" y="1810"/>
                  </a:cubicBezTo>
                  <a:cubicBezTo>
                    <a:pt x="8979" y="1810"/>
                    <a:pt x="9145" y="1667"/>
                    <a:pt x="9145" y="1477"/>
                  </a:cubicBezTo>
                  <a:lnTo>
                    <a:pt x="9145" y="357"/>
                  </a:lnTo>
                  <a:cubicBezTo>
                    <a:pt x="9145" y="167"/>
                    <a:pt x="8979" y="0"/>
                    <a:pt x="87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5" name="Google Shape;4805;p70"/>
          <p:cNvGrpSpPr/>
          <p:nvPr/>
        </p:nvGrpSpPr>
        <p:grpSpPr>
          <a:xfrm>
            <a:off x="1905466" y="2736800"/>
            <a:ext cx="417359" cy="416502"/>
            <a:chOff x="1905466" y="2736800"/>
            <a:chExt cx="417359" cy="416502"/>
          </a:xfrm>
        </p:grpSpPr>
        <p:sp>
          <p:nvSpPr>
            <p:cNvPr id="4806" name="Google Shape;4806;p70"/>
            <p:cNvSpPr/>
            <p:nvPr/>
          </p:nvSpPr>
          <p:spPr>
            <a:xfrm>
              <a:off x="1946344" y="2867946"/>
              <a:ext cx="335595" cy="187396"/>
            </a:xfrm>
            <a:custGeom>
              <a:rect b="b" l="l" r="r" t="t"/>
              <a:pathLst>
                <a:path extrusionOk="0" h="5240" w="9384">
                  <a:moveTo>
                    <a:pt x="3859" y="977"/>
                  </a:moveTo>
                  <a:cubicBezTo>
                    <a:pt x="4049" y="977"/>
                    <a:pt x="4216" y="1144"/>
                    <a:pt x="4216" y="1334"/>
                  </a:cubicBezTo>
                  <a:cubicBezTo>
                    <a:pt x="4216" y="1525"/>
                    <a:pt x="4049" y="1668"/>
                    <a:pt x="3859" y="1668"/>
                  </a:cubicBezTo>
                  <a:lnTo>
                    <a:pt x="2287" y="1668"/>
                  </a:lnTo>
                  <a:cubicBezTo>
                    <a:pt x="2096" y="1668"/>
                    <a:pt x="1954" y="1525"/>
                    <a:pt x="1954" y="1334"/>
                  </a:cubicBezTo>
                  <a:cubicBezTo>
                    <a:pt x="1954" y="1144"/>
                    <a:pt x="2096" y="977"/>
                    <a:pt x="2287" y="977"/>
                  </a:cubicBezTo>
                  <a:close/>
                  <a:moveTo>
                    <a:pt x="6859" y="977"/>
                  </a:moveTo>
                  <a:cubicBezTo>
                    <a:pt x="7074" y="977"/>
                    <a:pt x="7217" y="1120"/>
                    <a:pt x="7217" y="1334"/>
                  </a:cubicBezTo>
                  <a:cubicBezTo>
                    <a:pt x="7217" y="1525"/>
                    <a:pt x="7074" y="1691"/>
                    <a:pt x="6859" y="1691"/>
                  </a:cubicBezTo>
                  <a:cubicBezTo>
                    <a:pt x="6669" y="1691"/>
                    <a:pt x="6502" y="1525"/>
                    <a:pt x="6502" y="1334"/>
                  </a:cubicBezTo>
                  <a:cubicBezTo>
                    <a:pt x="6502" y="1120"/>
                    <a:pt x="6669" y="977"/>
                    <a:pt x="6859" y="977"/>
                  </a:cubicBezTo>
                  <a:close/>
                  <a:moveTo>
                    <a:pt x="882" y="1"/>
                  </a:moveTo>
                  <a:cubicBezTo>
                    <a:pt x="834" y="96"/>
                    <a:pt x="810" y="191"/>
                    <a:pt x="810" y="310"/>
                  </a:cubicBezTo>
                  <a:lnTo>
                    <a:pt x="810" y="1882"/>
                  </a:lnTo>
                  <a:cubicBezTo>
                    <a:pt x="810" y="2334"/>
                    <a:pt x="1168" y="2692"/>
                    <a:pt x="1620" y="2692"/>
                  </a:cubicBezTo>
                  <a:lnTo>
                    <a:pt x="4359" y="2692"/>
                  </a:lnTo>
                  <a:lnTo>
                    <a:pt x="4359" y="3858"/>
                  </a:lnTo>
                  <a:lnTo>
                    <a:pt x="358" y="3858"/>
                  </a:lnTo>
                  <a:cubicBezTo>
                    <a:pt x="167" y="3858"/>
                    <a:pt x="1" y="4001"/>
                    <a:pt x="1" y="4192"/>
                  </a:cubicBezTo>
                  <a:lnTo>
                    <a:pt x="1" y="5240"/>
                  </a:lnTo>
                  <a:lnTo>
                    <a:pt x="691" y="5240"/>
                  </a:lnTo>
                  <a:lnTo>
                    <a:pt x="691" y="4525"/>
                  </a:lnTo>
                  <a:lnTo>
                    <a:pt x="4359" y="4525"/>
                  </a:lnTo>
                  <a:lnTo>
                    <a:pt x="4359" y="5240"/>
                  </a:lnTo>
                  <a:lnTo>
                    <a:pt x="5026" y="5240"/>
                  </a:lnTo>
                  <a:lnTo>
                    <a:pt x="5026" y="4525"/>
                  </a:lnTo>
                  <a:lnTo>
                    <a:pt x="8693" y="4525"/>
                  </a:lnTo>
                  <a:lnTo>
                    <a:pt x="8693" y="5240"/>
                  </a:lnTo>
                  <a:lnTo>
                    <a:pt x="9384" y="5240"/>
                  </a:lnTo>
                  <a:lnTo>
                    <a:pt x="9384" y="4192"/>
                  </a:lnTo>
                  <a:cubicBezTo>
                    <a:pt x="9384" y="4001"/>
                    <a:pt x="9217" y="3858"/>
                    <a:pt x="9026" y="3858"/>
                  </a:cubicBezTo>
                  <a:lnTo>
                    <a:pt x="5026" y="3858"/>
                  </a:lnTo>
                  <a:lnTo>
                    <a:pt x="5026" y="2692"/>
                  </a:lnTo>
                  <a:lnTo>
                    <a:pt x="7764" y="2692"/>
                  </a:lnTo>
                  <a:cubicBezTo>
                    <a:pt x="8217" y="2692"/>
                    <a:pt x="8574" y="2334"/>
                    <a:pt x="8574" y="1882"/>
                  </a:cubicBezTo>
                  <a:lnTo>
                    <a:pt x="8574" y="310"/>
                  </a:lnTo>
                  <a:cubicBezTo>
                    <a:pt x="8574" y="191"/>
                    <a:pt x="8550" y="96"/>
                    <a:pt x="8503" y="1"/>
                  </a:cubicBezTo>
                  <a:cubicBezTo>
                    <a:pt x="8288" y="120"/>
                    <a:pt x="8026" y="191"/>
                    <a:pt x="7764" y="191"/>
                  </a:cubicBezTo>
                  <a:lnTo>
                    <a:pt x="1620" y="191"/>
                  </a:lnTo>
                  <a:cubicBezTo>
                    <a:pt x="1358" y="191"/>
                    <a:pt x="1096" y="120"/>
                    <a:pt x="8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0"/>
            <p:cNvSpPr/>
            <p:nvPr/>
          </p:nvSpPr>
          <p:spPr>
            <a:xfrm>
              <a:off x="1905466" y="3080024"/>
              <a:ext cx="106501" cy="73277"/>
            </a:xfrm>
            <a:custGeom>
              <a:rect b="b" l="l" r="r" t="t"/>
              <a:pathLst>
                <a:path extrusionOk="0" h="2049" w="2978">
                  <a:moveTo>
                    <a:pt x="358" y="0"/>
                  </a:moveTo>
                  <a:cubicBezTo>
                    <a:pt x="167" y="0"/>
                    <a:pt x="1" y="143"/>
                    <a:pt x="1" y="334"/>
                  </a:cubicBezTo>
                  <a:lnTo>
                    <a:pt x="1" y="1691"/>
                  </a:lnTo>
                  <a:cubicBezTo>
                    <a:pt x="1" y="1882"/>
                    <a:pt x="167" y="2048"/>
                    <a:pt x="358" y="2048"/>
                  </a:cubicBezTo>
                  <a:lnTo>
                    <a:pt x="2620" y="2048"/>
                  </a:lnTo>
                  <a:cubicBezTo>
                    <a:pt x="2811" y="2048"/>
                    <a:pt x="2977" y="1882"/>
                    <a:pt x="2977" y="1691"/>
                  </a:cubicBezTo>
                  <a:lnTo>
                    <a:pt x="2977" y="334"/>
                  </a:lnTo>
                  <a:cubicBezTo>
                    <a:pt x="2977" y="143"/>
                    <a:pt x="2811" y="0"/>
                    <a:pt x="26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0"/>
            <p:cNvSpPr/>
            <p:nvPr/>
          </p:nvSpPr>
          <p:spPr>
            <a:xfrm>
              <a:off x="2216324" y="3080024"/>
              <a:ext cx="106501" cy="73277"/>
            </a:xfrm>
            <a:custGeom>
              <a:rect b="b" l="l" r="r" t="t"/>
              <a:pathLst>
                <a:path extrusionOk="0" h="2049" w="2978">
                  <a:moveTo>
                    <a:pt x="358" y="0"/>
                  </a:moveTo>
                  <a:cubicBezTo>
                    <a:pt x="168" y="0"/>
                    <a:pt x="1" y="143"/>
                    <a:pt x="1" y="334"/>
                  </a:cubicBezTo>
                  <a:lnTo>
                    <a:pt x="1" y="1691"/>
                  </a:lnTo>
                  <a:cubicBezTo>
                    <a:pt x="1" y="1882"/>
                    <a:pt x="168" y="2048"/>
                    <a:pt x="358" y="2048"/>
                  </a:cubicBezTo>
                  <a:lnTo>
                    <a:pt x="2621" y="2048"/>
                  </a:lnTo>
                  <a:cubicBezTo>
                    <a:pt x="2811" y="2048"/>
                    <a:pt x="2954" y="1882"/>
                    <a:pt x="2954" y="1691"/>
                  </a:cubicBezTo>
                  <a:lnTo>
                    <a:pt x="2954" y="334"/>
                  </a:lnTo>
                  <a:cubicBezTo>
                    <a:pt x="2978" y="143"/>
                    <a:pt x="2811" y="0"/>
                    <a:pt x="26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0"/>
            <p:cNvSpPr/>
            <p:nvPr/>
          </p:nvSpPr>
          <p:spPr>
            <a:xfrm>
              <a:off x="2061324" y="3080024"/>
              <a:ext cx="105642" cy="73277"/>
            </a:xfrm>
            <a:custGeom>
              <a:rect b="b" l="l" r="r" t="t"/>
              <a:pathLst>
                <a:path extrusionOk="0" h="2049" w="2954">
                  <a:moveTo>
                    <a:pt x="334" y="0"/>
                  </a:moveTo>
                  <a:cubicBezTo>
                    <a:pt x="144" y="0"/>
                    <a:pt x="1" y="143"/>
                    <a:pt x="1" y="334"/>
                  </a:cubicBezTo>
                  <a:lnTo>
                    <a:pt x="1" y="1691"/>
                  </a:lnTo>
                  <a:cubicBezTo>
                    <a:pt x="1" y="1882"/>
                    <a:pt x="144" y="2048"/>
                    <a:pt x="334" y="2048"/>
                  </a:cubicBezTo>
                  <a:lnTo>
                    <a:pt x="2620" y="2048"/>
                  </a:lnTo>
                  <a:cubicBezTo>
                    <a:pt x="2811" y="2048"/>
                    <a:pt x="2954" y="1882"/>
                    <a:pt x="2954" y="1691"/>
                  </a:cubicBezTo>
                  <a:lnTo>
                    <a:pt x="2954" y="334"/>
                  </a:lnTo>
                  <a:cubicBezTo>
                    <a:pt x="2954" y="143"/>
                    <a:pt x="2811" y="0"/>
                    <a:pt x="26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0"/>
            <p:cNvSpPr/>
            <p:nvPr/>
          </p:nvSpPr>
          <p:spPr>
            <a:xfrm>
              <a:off x="1975312" y="2736800"/>
              <a:ext cx="277660" cy="113296"/>
            </a:xfrm>
            <a:custGeom>
              <a:rect b="b" l="l" r="r" t="t"/>
              <a:pathLst>
                <a:path extrusionOk="0" h="3168" w="7764">
                  <a:moveTo>
                    <a:pt x="3049" y="1238"/>
                  </a:moveTo>
                  <a:cubicBezTo>
                    <a:pt x="3239" y="1238"/>
                    <a:pt x="3406" y="1381"/>
                    <a:pt x="3406" y="1572"/>
                  </a:cubicBezTo>
                  <a:cubicBezTo>
                    <a:pt x="3406" y="1762"/>
                    <a:pt x="3239" y="1929"/>
                    <a:pt x="3049" y="1929"/>
                  </a:cubicBezTo>
                  <a:lnTo>
                    <a:pt x="1477" y="1929"/>
                  </a:lnTo>
                  <a:cubicBezTo>
                    <a:pt x="1286" y="1929"/>
                    <a:pt x="1144" y="1762"/>
                    <a:pt x="1144" y="1572"/>
                  </a:cubicBezTo>
                  <a:cubicBezTo>
                    <a:pt x="1144" y="1381"/>
                    <a:pt x="1286" y="1238"/>
                    <a:pt x="1477" y="1238"/>
                  </a:cubicBezTo>
                  <a:close/>
                  <a:moveTo>
                    <a:pt x="6049" y="1215"/>
                  </a:moveTo>
                  <a:cubicBezTo>
                    <a:pt x="6264" y="1215"/>
                    <a:pt x="6407" y="1381"/>
                    <a:pt x="6407" y="1572"/>
                  </a:cubicBezTo>
                  <a:cubicBezTo>
                    <a:pt x="6407" y="1786"/>
                    <a:pt x="6264" y="1929"/>
                    <a:pt x="6049" y="1929"/>
                  </a:cubicBezTo>
                  <a:cubicBezTo>
                    <a:pt x="5859" y="1929"/>
                    <a:pt x="5692" y="1786"/>
                    <a:pt x="5692" y="1572"/>
                  </a:cubicBezTo>
                  <a:cubicBezTo>
                    <a:pt x="5692" y="1381"/>
                    <a:pt x="5859" y="1215"/>
                    <a:pt x="6049" y="1215"/>
                  </a:cubicBezTo>
                  <a:close/>
                  <a:moveTo>
                    <a:pt x="810" y="0"/>
                  </a:moveTo>
                  <a:cubicBezTo>
                    <a:pt x="358" y="0"/>
                    <a:pt x="0" y="357"/>
                    <a:pt x="0" y="810"/>
                  </a:cubicBezTo>
                  <a:lnTo>
                    <a:pt x="0" y="2358"/>
                  </a:lnTo>
                  <a:cubicBezTo>
                    <a:pt x="0" y="2810"/>
                    <a:pt x="358" y="3167"/>
                    <a:pt x="810" y="3167"/>
                  </a:cubicBezTo>
                  <a:lnTo>
                    <a:pt x="6954" y="3167"/>
                  </a:lnTo>
                  <a:cubicBezTo>
                    <a:pt x="7407" y="3167"/>
                    <a:pt x="7764" y="2810"/>
                    <a:pt x="7764" y="2358"/>
                  </a:cubicBezTo>
                  <a:lnTo>
                    <a:pt x="7764" y="810"/>
                  </a:lnTo>
                  <a:cubicBezTo>
                    <a:pt x="7764" y="357"/>
                    <a:pt x="7407" y="0"/>
                    <a:pt x="69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70"/>
          <p:cNvGrpSpPr/>
          <p:nvPr/>
        </p:nvGrpSpPr>
        <p:grpSpPr>
          <a:xfrm>
            <a:off x="1181536" y="2735942"/>
            <a:ext cx="417360" cy="417360"/>
            <a:chOff x="1181536" y="2735942"/>
            <a:chExt cx="417360" cy="417360"/>
          </a:xfrm>
        </p:grpSpPr>
        <p:sp>
          <p:nvSpPr>
            <p:cNvPr id="4812" name="Google Shape;4812;p70"/>
            <p:cNvSpPr/>
            <p:nvPr/>
          </p:nvSpPr>
          <p:spPr>
            <a:xfrm>
              <a:off x="1181536" y="2735942"/>
              <a:ext cx="73277" cy="73277"/>
            </a:xfrm>
            <a:custGeom>
              <a:rect b="b" l="l" r="r" t="t"/>
              <a:pathLst>
                <a:path extrusionOk="0" h="2049" w="2049">
                  <a:moveTo>
                    <a:pt x="1024" y="0"/>
                  </a:moveTo>
                  <a:cubicBezTo>
                    <a:pt x="477" y="0"/>
                    <a:pt x="0" y="477"/>
                    <a:pt x="0" y="1024"/>
                  </a:cubicBezTo>
                  <a:cubicBezTo>
                    <a:pt x="0" y="1596"/>
                    <a:pt x="477" y="2048"/>
                    <a:pt x="1024" y="2048"/>
                  </a:cubicBezTo>
                  <a:cubicBezTo>
                    <a:pt x="1596" y="2048"/>
                    <a:pt x="2048" y="1596"/>
                    <a:pt x="2048" y="1024"/>
                  </a:cubicBezTo>
                  <a:cubicBezTo>
                    <a:pt x="2048" y="477"/>
                    <a:pt x="1596" y="0"/>
                    <a:pt x="10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0"/>
            <p:cNvSpPr/>
            <p:nvPr/>
          </p:nvSpPr>
          <p:spPr>
            <a:xfrm>
              <a:off x="1525619" y="2735942"/>
              <a:ext cx="73277" cy="73277"/>
            </a:xfrm>
            <a:custGeom>
              <a:rect b="b" l="l" r="r" t="t"/>
              <a:pathLst>
                <a:path extrusionOk="0" h="2049" w="2049">
                  <a:moveTo>
                    <a:pt x="1024" y="0"/>
                  </a:moveTo>
                  <a:cubicBezTo>
                    <a:pt x="453" y="0"/>
                    <a:pt x="0" y="477"/>
                    <a:pt x="0" y="1024"/>
                  </a:cubicBezTo>
                  <a:cubicBezTo>
                    <a:pt x="0" y="1596"/>
                    <a:pt x="453" y="2048"/>
                    <a:pt x="1024" y="2048"/>
                  </a:cubicBezTo>
                  <a:cubicBezTo>
                    <a:pt x="1572" y="2048"/>
                    <a:pt x="2048" y="1596"/>
                    <a:pt x="2048" y="1024"/>
                  </a:cubicBezTo>
                  <a:cubicBezTo>
                    <a:pt x="2048" y="477"/>
                    <a:pt x="1572" y="0"/>
                    <a:pt x="10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0"/>
            <p:cNvSpPr/>
            <p:nvPr/>
          </p:nvSpPr>
          <p:spPr>
            <a:xfrm>
              <a:off x="1181536" y="3080024"/>
              <a:ext cx="73277" cy="73277"/>
            </a:xfrm>
            <a:custGeom>
              <a:rect b="b" l="l" r="r" t="t"/>
              <a:pathLst>
                <a:path extrusionOk="0" h="2049" w="2049">
                  <a:moveTo>
                    <a:pt x="1024" y="0"/>
                  </a:moveTo>
                  <a:cubicBezTo>
                    <a:pt x="477" y="0"/>
                    <a:pt x="0" y="453"/>
                    <a:pt x="0" y="1024"/>
                  </a:cubicBezTo>
                  <a:cubicBezTo>
                    <a:pt x="0" y="1572"/>
                    <a:pt x="477" y="2048"/>
                    <a:pt x="1024" y="2048"/>
                  </a:cubicBezTo>
                  <a:cubicBezTo>
                    <a:pt x="1596" y="2048"/>
                    <a:pt x="2048" y="1572"/>
                    <a:pt x="2048" y="1024"/>
                  </a:cubicBezTo>
                  <a:cubicBezTo>
                    <a:pt x="2048" y="453"/>
                    <a:pt x="1596" y="0"/>
                    <a:pt x="10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0"/>
            <p:cNvSpPr/>
            <p:nvPr/>
          </p:nvSpPr>
          <p:spPr>
            <a:xfrm>
              <a:off x="1525619" y="3080024"/>
              <a:ext cx="73277" cy="73277"/>
            </a:xfrm>
            <a:custGeom>
              <a:rect b="b" l="l" r="r" t="t"/>
              <a:pathLst>
                <a:path extrusionOk="0" h="2049" w="2049">
                  <a:moveTo>
                    <a:pt x="1024" y="0"/>
                  </a:moveTo>
                  <a:cubicBezTo>
                    <a:pt x="453" y="0"/>
                    <a:pt x="0" y="453"/>
                    <a:pt x="0" y="1024"/>
                  </a:cubicBezTo>
                  <a:cubicBezTo>
                    <a:pt x="0" y="1572"/>
                    <a:pt x="453" y="2048"/>
                    <a:pt x="1024" y="2048"/>
                  </a:cubicBezTo>
                  <a:cubicBezTo>
                    <a:pt x="1572" y="2048"/>
                    <a:pt x="2048" y="1572"/>
                    <a:pt x="2048" y="1024"/>
                  </a:cubicBezTo>
                  <a:cubicBezTo>
                    <a:pt x="2048" y="453"/>
                    <a:pt x="1572" y="0"/>
                    <a:pt x="10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0"/>
            <p:cNvSpPr/>
            <p:nvPr/>
          </p:nvSpPr>
          <p:spPr>
            <a:xfrm>
              <a:off x="1279493" y="2760619"/>
              <a:ext cx="57935" cy="24748"/>
            </a:xfrm>
            <a:custGeom>
              <a:rect b="b" l="l" r="r" t="t"/>
              <a:pathLst>
                <a:path extrusionOk="0" h="692" w="1620">
                  <a:moveTo>
                    <a:pt x="333" y="1"/>
                  </a:moveTo>
                  <a:cubicBezTo>
                    <a:pt x="167" y="1"/>
                    <a:pt x="0" y="168"/>
                    <a:pt x="0" y="334"/>
                  </a:cubicBezTo>
                  <a:cubicBezTo>
                    <a:pt x="0" y="525"/>
                    <a:pt x="167" y="692"/>
                    <a:pt x="333" y="692"/>
                  </a:cubicBezTo>
                  <a:lnTo>
                    <a:pt x="1262" y="692"/>
                  </a:lnTo>
                  <a:cubicBezTo>
                    <a:pt x="1453" y="692"/>
                    <a:pt x="1619" y="525"/>
                    <a:pt x="1619" y="334"/>
                  </a:cubicBezTo>
                  <a:cubicBezTo>
                    <a:pt x="1619" y="168"/>
                    <a:pt x="1453" y="1"/>
                    <a:pt x="1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0"/>
            <p:cNvSpPr/>
            <p:nvPr/>
          </p:nvSpPr>
          <p:spPr>
            <a:xfrm>
              <a:off x="1443005" y="2760619"/>
              <a:ext cx="57935" cy="24748"/>
            </a:xfrm>
            <a:custGeom>
              <a:rect b="b" l="l" r="r" t="t"/>
              <a:pathLst>
                <a:path extrusionOk="0" h="692" w="1620">
                  <a:moveTo>
                    <a:pt x="358" y="1"/>
                  </a:moveTo>
                  <a:cubicBezTo>
                    <a:pt x="167" y="1"/>
                    <a:pt x="0" y="168"/>
                    <a:pt x="0" y="334"/>
                  </a:cubicBezTo>
                  <a:cubicBezTo>
                    <a:pt x="0" y="525"/>
                    <a:pt x="167" y="692"/>
                    <a:pt x="358" y="692"/>
                  </a:cubicBezTo>
                  <a:lnTo>
                    <a:pt x="1286" y="692"/>
                  </a:lnTo>
                  <a:cubicBezTo>
                    <a:pt x="1453" y="692"/>
                    <a:pt x="1620" y="525"/>
                    <a:pt x="1620" y="334"/>
                  </a:cubicBezTo>
                  <a:cubicBezTo>
                    <a:pt x="1620" y="168"/>
                    <a:pt x="1453" y="1"/>
                    <a:pt x="12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0"/>
            <p:cNvSpPr/>
            <p:nvPr/>
          </p:nvSpPr>
          <p:spPr>
            <a:xfrm>
              <a:off x="1361249" y="2760619"/>
              <a:ext cx="57935" cy="24748"/>
            </a:xfrm>
            <a:custGeom>
              <a:rect b="b" l="l" r="r" t="t"/>
              <a:pathLst>
                <a:path extrusionOk="0" h="692" w="1620">
                  <a:moveTo>
                    <a:pt x="357" y="1"/>
                  </a:moveTo>
                  <a:cubicBezTo>
                    <a:pt x="167" y="1"/>
                    <a:pt x="0" y="168"/>
                    <a:pt x="0" y="334"/>
                  </a:cubicBezTo>
                  <a:cubicBezTo>
                    <a:pt x="0" y="525"/>
                    <a:pt x="167" y="692"/>
                    <a:pt x="357" y="692"/>
                  </a:cubicBezTo>
                  <a:lnTo>
                    <a:pt x="1262" y="692"/>
                  </a:lnTo>
                  <a:cubicBezTo>
                    <a:pt x="1453" y="692"/>
                    <a:pt x="1620" y="525"/>
                    <a:pt x="1620" y="334"/>
                  </a:cubicBezTo>
                  <a:cubicBezTo>
                    <a:pt x="1620" y="168"/>
                    <a:pt x="1453" y="1"/>
                    <a:pt x="1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0"/>
            <p:cNvSpPr/>
            <p:nvPr/>
          </p:nvSpPr>
          <p:spPr>
            <a:xfrm>
              <a:off x="1206213" y="2833863"/>
              <a:ext cx="24748" cy="57971"/>
            </a:xfrm>
            <a:custGeom>
              <a:rect b="b" l="l" r="r" t="t"/>
              <a:pathLst>
                <a:path extrusionOk="0" h="1621" w="692">
                  <a:moveTo>
                    <a:pt x="334" y="1"/>
                  </a:moveTo>
                  <a:cubicBezTo>
                    <a:pt x="168" y="1"/>
                    <a:pt x="1" y="168"/>
                    <a:pt x="1" y="334"/>
                  </a:cubicBezTo>
                  <a:lnTo>
                    <a:pt x="1" y="1263"/>
                  </a:lnTo>
                  <a:cubicBezTo>
                    <a:pt x="1" y="1454"/>
                    <a:pt x="168" y="1620"/>
                    <a:pt x="334" y="1620"/>
                  </a:cubicBezTo>
                  <a:cubicBezTo>
                    <a:pt x="525" y="1620"/>
                    <a:pt x="692" y="1454"/>
                    <a:pt x="692" y="1263"/>
                  </a:cubicBezTo>
                  <a:lnTo>
                    <a:pt x="692" y="334"/>
                  </a:lnTo>
                  <a:cubicBezTo>
                    <a:pt x="692" y="168"/>
                    <a:pt x="525"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0"/>
            <p:cNvSpPr/>
            <p:nvPr/>
          </p:nvSpPr>
          <p:spPr>
            <a:xfrm>
              <a:off x="1206213" y="2997410"/>
              <a:ext cx="24748" cy="57935"/>
            </a:xfrm>
            <a:custGeom>
              <a:rect b="b" l="l" r="r" t="t"/>
              <a:pathLst>
                <a:path extrusionOk="0" h="1620" w="692">
                  <a:moveTo>
                    <a:pt x="334" y="0"/>
                  </a:moveTo>
                  <a:cubicBezTo>
                    <a:pt x="168" y="0"/>
                    <a:pt x="1" y="167"/>
                    <a:pt x="1" y="358"/>
                  </a:cubicBezTo>
                  <a:lnTo>
                    <a:pt x="1" y="1286"/>
                  </a:lnTo>
                  <a:cubicBezTo>
                    <a:pt x="1" y="1453"/>
                    <a:pt x="168" y="1620"/>
                    <a:pt x="334" y="1620"/>
                  </a:cubicBezTo>
                  <a:cubicBezTo>
                    <a:pt x="525" y="1620"/>
                    <a:pt x="692" y="1453"/>
                    <a:pt x="692" y="1286"/>
                  </a:cubicBezTo>
                  <a:lnTo>
                    <a:pt x="692" y="358"/>
                  </a:lnTo>
                  <a:cubicBezTo>
                    <a:pt x="692" y="167"/>
                    <a:pt x="525"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0"/>
            <p:cNvSpPr/>
            <p:nvPr/>
          </p:nvSpPr>
          <p:spPr>
            <a:xfrm>
              <a:off x="1206213" y="2915654"/>
              <a:ext cx="24748" cy="57935"/>
            </a:xfrm>
            <a:custGeom>
              <a:rect b="b" l="l" r="r" t="t"/>
              <a:pathLst>
                <a:path extrusionOk="0" h="1620" w="692">
                  <a:moveTo>
                    <a:pt x="334" y="0"/>
                  </a:moveTo>
                  <a:cubicBezTo>
                    <a:pt x="168" y="0"/>
                    <a:pt x="1" y="167"/>
                    <a:pt x="1" y="357"/>
                  </a:cubicBezTo>
                  <a:lnTo>
                    <a:pt x="1" y="1262"/>
                  </a:lnTo>
                  <a:cubicBezTo>
                    <a:pt x="1" y="1453"/>
                    <a:pt x="168" y="1619"/>
                    <a:pt x="334" y="1619"/>
                  </a:cubicBezTo>
                  <a:cubicBezTo>
                    <a:pt x="525" y="1619"/>
                    <a:pt x="692" y="1453"/>
                    <a:pt x="692" y="1262"/>
                  </a:cubicBezTo>
                  <a:lnTo>
                    <a:pt x="692" y="357"/>
                  </a:lnTo>
                  <a:cubicBezTo>
                    <a:pt x="692" y="167"/>
                    <a:pt x="525"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0"/>
            <p:cNvSpPr/>
            <p:nvPr/>
          </p:nvSpPr>
          <p:spPr>
            <a:xfrm>
              <a:off x="1549473" y="2833863"/>
              <a:ext cx="24712" cy="57971"/>
            </a:xfrm>
            <a:custGeom>
              <a:rect b="b" l="l" r="r" t="t"/>
              <a:pathLst>
                <a:path extrusionOk="0" h="1621" w="691">
                  <a:moveTo>
                    <a:pt x="357" y="1"/>
                  </a:moveTo>
                  <a:cubicBezTo>
                    <a:pt x="167" y="1"/>
                    <a:pt x="0" y="168"/>
                    <a:pt x="0" y="334"/>
                  </a:cubicBezTo>
                  <a:lnTo>
                    <a:pt x="0" y="1263"/>
                  </a:lnTo>
                  <a:cubicBezTo>
                    <a:pt x="0" y="1454"/>
                    <a:pt x="167" y="1620"/>
                    <a:pt x="357" y="1620"/>
                  </a:cubicBezTo>
                  <a:cubicBezTo>
                    <a:pt x="524" y="1620"/>
                    <a:pt x="691" y="1454"/>
                    <a:pt x="691" y="1263"/>
                  </a:cubicBezTo>
                  <a:lnTo>
                    <a:pt x="691" y="334"/>
                  </a:lnTo>
                  <a:cubicBezTo>
                    <a:pt x="691" y="168"/>
                    <a:pt x="524"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0"/>
            <p:cNvSpPr/>
            <p:nvPr/>
          </p:nvSpPr>
          <p:spPr>
            <a:xfrm>
              <a:off x="1549473" y="2997410"/>
              <a:ext cx="24712" cy="57935"/>
            </a:xfrm>
            <a:custGeom>
              <a:rect b="b" l="l" r="r" t="t"/>
              <a:pathLst>
                <a:path extrusionOk="0" h="1620" w="691">
                  <a:moveTo>
                    <a:pt x="357" y="0"/>
                  </a:moveTo>
                  <a:cubicBezTo>
                    <a:pt x="167" y="0"/>
                    <a:pt x="0" y="167"/>
                    <a:pt x="0" y="358"/>
                  </a:cubicBezTo>
                  <a:lnTo>
                    <a:pt x="0" y="1286"/>
                  </a:lnTo>
                  <a:cubicBezTo>
                    <a:pt x="0" y="1453"/>
                    <a:pt x="167" y="1620"/>
                    <a:pt x="357" y="1620"/>
                  </a:cubicBezTo>
                  <a:cubicBezTo>
                    <a:pt x="524" y="1620"/>
                    <a:pt x="691" y="1453"/>
                    <a:pt x="691" y="1286"/>
                  </a:cubicBezTo>
                  <a:lnTo>
                    <a:pt x="691" y="358"/>
                  </a:lnTo>
                  <a:cubicBezTo>
                    <a:pt x="691" y="167"/>
                    <a:pt x="524" y="0"/>
                    <a:pt x="3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0"/>
            <p:cNvSpPr/>
            <p:nvPr/>
          </p:nvSpPr>
          <p:spPr>
            <a:xfrm>
              <a:off x="1549473" y="2915654"/>
              <a:ext cx="24712" cy="57935"/>
            </a:xfrm>
            <a:custGeom>
              <a:rect b="b" l="l" r="r" t="t"/>
              <a:pathLst>
                <a:path extrusionOk="0" h="1620" w="691">
                  <a:moveTo>
                    <a:pt x="357" y="0"/>
                  </a:moveTo>
                  <a:cubicBezTo>
                    <a:pt x="167" y="0"/>
                    <a:pt x="0" y="167"/>
                    <a:pt x="0" y="357"/>
                  </a:cubicBezTo>
                  <a:lnTo>
                    <a:pt x="0" y="1262"/>
                  </a:lnTo>
                  <a:cubicBezTo>
                    <a:pt x="0" y="1453"/>
                    <a:pt x="167" y="1619"/>
                    <a:pt x="357" y="1619"/>
                  </a:cubicBezTo>
                  <a:cubicBezTo>
                    <a:pt x="524" y="1619"/>
                    <a:pt x="691" y="1453"/>
                    <a:pt x="691" y="1262"/>
                  </a:cubicBezTo>
                  <a:lnTo>
                    <a:pt x="691" y="357"/>
                  </a:lnTo>
                  <a:cubicBezTo>
                    <a:pt x="691" y="167"/>
                    <a:pt x="524" y="0"/>
                    <a:pt x="3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0"/>
            <p:cNvSpPr/>
            <p:nvPr/>
          </p:nvSpPr>
          <p:spPr>
            <a:xfrm>
              <a:off x="1279493" y="3103879"/>
              <a:ext cx="57935" cy="24712"/>
            </a:xfrm>
            <a:custGeom>
              <a:rect b="b" l="l" r="r" t="t"/>
              <a:pathLst>
                <a:path extrusionOk="0" h="691" w="1620">
                  <a:moveTo>
                    <a:pt x="333" y="0"/>
                  </a:moveTo>
                  <a:cubicBezTo>
                    <a:pt x="167" y="0"/>
                    <a:pt x="0" y="167"/>
                    <a:pt x="0" y="357"/>
                  </a:cubicBezTo>
                  <a:cubicBezTo>
                    <a:pt x="0" y="524"/>
                    <a:pt x="167" y="691"/>
                    <a:pt x="333" y="691"/>
                  </a:cubicBezTo>
                  <a:lnTo>
                    <a:pt x="1262" y="691"/>
                  </a:lnTo>
                  <a:cubicBezTo>
                    <a:pt x="1453" y="691"/>
                    <a:pt x="1619" y="524"/>
                    <a:pt x="1619" y="357"/>
                  </a:cubicBezTo>
                  <a:cubicBezTo>
                    <a:pt x="1619" y="167"/>
                    <a:pt x="1453" y="0"/>
                    <a:pt x="1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0"/>
            <p:cNvSpPr/>
            <p:nvPr/>
          </p:nvSpPr>
          <p:spPr>
            <a:xfrm>
              <a:off x="1443005" y="3103879"/>
              <a:ext cx="57935" cy="24712"/>
            </a:xfrm>
            <a:custGeom>
              <a:rect b="b" l="l" r="r" t="t"/>
              <a:pathLst>
                <a:path extrusionOk="0" h="691" w="1620">
                  <a:moveTo>
                    <a:pt x="358" y="0"/>
                  </a:moveTo>
                  <a:cubicBezTo>
                    <a:pt x="167" y="0"/>
                    <a:pt x="0" y="167"/>
                    <a:pt x="0" y="357"/>
                  </a:cubicBezTo>
                  <a:cubicBezTo>
                    <a:pt x="0" y="524"/>
                    <a:pt x="167" y="691"/>
                    <a:pt x="358" y="691"/>
                  </a:cubicBezTo>
                  <a:lnTo>
                    <a:pt x="1286" y="691"/>
                  </a:lnTo>
                  <a:cubicBezTo>
                    <a:pt x="1453" y="691"/>
                    <a:pt x="1620" y="524"/>
                    <a:pt x="1620" y="357"/>
                  </a:cubicBezTo>
                  <a:cubicBezTo>
                    <a:pt x="1620" y="167"/>
                    <a:pt x="1453" y="0"/>
                    <a:pt x="12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0"/>
            <p:cNvSpPr/>
            <p:nvPr/>
          </p:nvSpPr>
          <p:spPr>
            <a:xfrm>
              <a:off x="1361249" y="3103879"/>
              <a:ext cx="57935" cy="24712"/>
            </a:xfrm>
            <a:custGeom>
              <a:rect b="b" l="l" r="r" t="t"/>
              <a:pathLst>
                <a:path extrusionOk="0" h="691" w="1620">
                  <a:moveTo>
                    <a:pt x="357" y="0"/>
                  </a:moveTo>
                  <a:cubicBezTo>
                    <a:pt x="167" y="0"/>
                    <a:pt x="0" y="167"/>
                    <a:pt x="0" y="357"/>
                  </a:cubicBezTo>
                  <a:cubicBezTo>
                    <a:pt x="0" y="524"/>
                    <a:pt x="167" y="691"/>
                    <a:pt x="357" y="691"/>
                  </a:cubicBezTo>
                  <a:lnTo>
                    <a:pt x="1262" y="691"/>
                  </a:lnTo>
                  <a:cubicBezTo>
                    <a:pt x="1453" y="691"/>
                    <a:pt x="1620" y="524"/>
                    <a:pt x="1620" y="357"/>
                  </a:cubicBezTo>
                  <a:cubicBezTo>
                    <a:pt x="1620" y="167"/>
                    <a:pt x="1453" y="0"/>
                    <a:pt x="1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0"/>
            <p:cNvSpPr/>
            <p:nvPr/>
          </p:nvSpPr>
          <p:spPr>
            <a:xfrm>
              <a:off x="1360390" y="2996552"/>
              <a:ext cx="59652" cy="80287"/>
            </a:xfrm>
            <a:custGeom>
              <a:rect b="b" l="l" r="r" t="t"/>
              <a:pathLst>
                <a:path extrusionOk="0" h="2245" w="1668">
                  <a:moveTo>
                    <a:pt x="0" y="0"/>
                  </a:moveTo>
                  <a:cubicBezTo>
                    <a:pt x="72" y="596"/>
                    <a:pt x="286" y="1787"/>
                    <a:pt x="691" y="2191"/>
                  </a:cubicBezTo>
                  <a:cubicBezTo>
                    <a:pt x="727" y="2227"/>
                    <a:pt x="780" y="2245"/>
                    <a:pt x="834" y="2245"/>
                  </a:cubicBezTo>
                  <a:cubicBezTo>
                    <a:pt x="888" y="2245"/>
                    <a:pt x="941" y="2227"/>
                    <a:pt x="977" y="2191"/>
                  </a:cubicBezTo>
                  <a:cubicBezTo>
                    <a:pt x="1382" y="1787"/>
                    <a:pt x="1596" y="596"/>
                    <a:pt x="16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0"/>
            <p:cNvSpPr/>
            <p:nvPr/>
          </p:nvSpPr>
          <p:spPr>
            <a:xfrm>
              <a:off x="1425981" y="2996552"/>
              <a:ext cx="86045" cy="75817"/>
            </a:xfrm>
            <a:custGeom>
              <a:rect b="b" l="l" r="r" t="t"/>
              <a:pathLst>
                <a:path extrusionOk="0" h="2120" w="2406">
                  <a:moveTo>
                    <a:pt x="524" y="0"/>
                  </a:moveTo>
                  <a:cubicBezTo>
                    <a:pt x="476" y="572"/>
                    <a:pt x="357" y="1096"/>
                    <a:pt x="214" y="1525"/>
                  </a:cubicBezTo>
                  <a:cubicBezTo>
                    <a:pt x="143" y="1763"/>
                    <a:pt x="72" y="1953"/>
                    <a:pt x="0" y="2120"/>
                  </a:cubicBezTo>
                  <a:cubicBezTo>
                    <a:pt x="1072" y="1810"/>
                    <a:pt x="1977" y="1024"/>
                    <a:pt x="24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0"/>
            <p:cNvSpPr/>
            <p:nvPr/>
          </p:nvSpPr>
          <p:spPr>
            <a:xfrm>
              <a:off x="1268406" y="2996552"/>
              <a:ext cx="86045" cy="75817"/>
            </a:xfrm>
            <a:custGeom>
              <a:rect b="b" l="l" r="r" t="t"/>
              <a:pathLst>
                <a:path extrusionOk="0" h="2120" w="2406">
                  <a:moveTo>
                    <a:pt x="0" y="0"/>
                  </a:moveTo>
                  <a:cubicBezTo>
                    <a:pt x="429" y="1024"/>
                    <a:pt x="1334" y="1810"/>
                    <a:pt x="2406" y="2120"/>
                  </a:cubicBezTo>
                  <a:cubicBezTo>
                    <a:pt x="2334" y="1953"/>
                    <a:pt x="2263" y="1763"/>
                    <a:pt x="2191" y="1525"/>
                  </a:cubicBezTo>
                  <a:cubicBezTo>
                    <a:pt x="2048" y="1096"/>
                    <a:pt x="1929" y="572"/>
                    <a:pt x="18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0"/>
            <p:cNvSpPr/>
            <p:nvPr/>
          </p:nvSpPr>
          <p:spPr>
            <a:xfrm>
              <a:off x="1268406" y="2816839"/>
              <a:ext cx="86045" cy="75852"/>
            </a:xfrm>
            <a:custGeom>
              <a:rect b="b" l="l" r="r" t="t"/>
              <a:pathLst>
                <a:path extrusionOk="0" h="2121" w="2406">
                  <a:moveTo>
                    <a:pt x="2406" y="1"/>
                  </a:moveTo>
                  <a:cubicBezTo>
                    <a:pt x="1310" y="310"/>
                    <a:pt x="429" y="1096"/>
                    <a:pt x="0" y="2120"/>
                  </a:cubicBezTo>
                  <a:lnTo>
                    <a:pt x="1882" y="2120"/>
                  </a:lnTo>
                  <a:cubicBezTo>
                    <a:pt x="1953" y="1453"/>
                    <a:pt x="2120" y="620"/>
                    <a:pt x="24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0"/>
            <p:cNvSpPr/>
            <p:nvPr/>
          </p:nvSpPr>
          <p:spPr>
            <a:xfrm>
              <a:off x="1360390" y="2812369"/>
              <a:ext cx="59652" cy="80323"/>
            </a:xfrm>
            <a:custGeom>
              <a:rect b="b" l="l" r="r" t="t"/>
              <a:pathLst>
                <a:path extrusionOk="0" h="2246" w="1668">
                  <a:moveTo>
                    <a:pt x="834" y="1"/>
                  </a:moveTo>
                  <a:cubicBezTo>
                    <a:pt x="780" y="1"/>
                    <a:pt x="727" y="18"/>
                    <a:pt x="691" y="54"/>
                  </a:cubicBezTo>
                  <a:cubicBezTo>
                    <a:pt x="286" y="459"/>
                    <a:pt x="72" y="1650"/>
                    <a:pt x="0" y="2245"/>
                  </a:cubicBezTo>
                  <a:lnTo>
                    <a:pt x="1667" y="2245"/>
                  </a:lnTo>
                  <a:cubicBezTo>
                    <a:pt x="1596" y="1650"/>
                    <a:pt x="1382" y="459"/>
                    <a:pt x="977" y="54"/>
                  </a:cubicBezTo>
                  <a:cubicBezTo>
                    <a:pt x="941" y="18"/>
                    <a:pt x="888" y="1"/>
                    <a:pt x="8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0"/>
            <p:cNvSpPr/>
            <p:nvPr/>
          </p:nvSpPr>
          <p:spPr>
            <a:xfrm>
              <a:off x="1425981" y="2816839"/>
              <a:ext cx="86045" cy="75852"/>
            </a:xfrm>
            <a:custGeom>
              <a:rect b="b" l="l" r="r" t="t"/>
              <a:pathLst>
                <a:path extrusionOk="0" h="2121" w="2406">
                  <a:moveTo>
                    <a:pt x="0" y="1"/>
                  </a:moveTo>
                  <a:cubicBezTo>
                    <a:pt x="286" y="620"/>
                    <a:pt x="453" y="1430"/>
                    <a:pt x="524" y="2120"/>
                  </a:cubicBezTo>
                  <a:lnTo>
                    <a:pt x="2405" y="2120"/>
                  </a:lnTo>
                  <a:cubicBezTo>
                    <a:pt x="1977" y="1096"/>
                    <a:pt x="1096" y="310"/>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0"/>
            <p:cNvSpPr/>
            <p:nvPr/>
          </p:nvSpPr>
          <p:spPr>
            <a:xfrm>
              <a:off x="1256497" y="2916477"/>
              <a:ext cx="76675" cy="56254"/>
            </a:xfrm>
            <a:custGeom>
              <a:rect b="b" l="l" r="r" t="t"/>
              <a:pathLst>
                <a:path extrusionOk="0" h="1573" w="2144">
                  <a:moveTo>
                    <a:pt x="119" y="1"/>
                  </a:moveTo>
                  <a:cubicBezTo>
                    <a:pt x="0" y="501"/>
                    <a:pt x="0" y="1049"/>
                    <a:pt x="119" y="1573"/>
                  </a:cubicBezTo>
                  <a:lnTo>
                    <a:pt x="2143" y="1573"/>
                  </a:lnTo>
                  <a:cubicBezTo>
                    <a:pt x="2120" y="1049"/>
                    <a:pt x="2120" y="501"/>
                    <a:pt x="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0"/>
            <p:cNvSpPr/>
            <p:nvPr/>
          </p:nvSpPr>
          <p:spPr>
            <a:xfrm>
              <a:off x="1447260" y="2916477"/>
              <a:ext cx="76675" cy="56254"/>
            </a:xfrm>
            <a:custGeom>
              <a:rect b="b" l="l" r="r" t="t"/>
              <a:pathLst>
                <a:path extrusionOk="0" h="1573" w="2144">
                  <a:moveTo>
                    <a:pt x="0" y="1"/>
                  </a:moveTo>
                  <a:cubicBezTo>
                    <a:pt x="24" y="501"/>
                    <a:pt x="24" y="1049"/>
                    <a:pt x="0" y="1573"/>
                  </a:cubicBezTo>
                  <a:lnTo>
                    <a:pt x="2025" y="1573"/>
                  </a:lnTo>
                  <a:cubicBezTo>
                    <a:pt x="2144" y="1049"/>
                    <a:pt x="2144" y="501"/>
                    <a:pt x="20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0"/>
            <p:cNvSpPr/>
            <p:nvPr/>
          </p:nvSpPr>
          <p:spPr>
            <a:xfrm>
              <a:off x="1356993" y="2916477"/>
              <a:ext cx="66447" cy="56254"/>
            </a:xfrm>
            <a:custGeom>
              <a:rect b="b" l="l" r="r" t="t"/>
              <a:pathLst>
                <a:path extrusionOk="0" h="1573" w="1858">
                  <a:moveTo>
                    <a:pt x="24" y="1"/>
                  </a:moveTo>
                  <a:cubicBezTo>
                    <a:pt x="0" y="525"/>
                    <a:pt x="0" y="1073"/>
                    <a:pt x="24" y="1573"/>
                  </a:cubicBezTo>
                  <a:lnTo>
                    <a:pt x="1834" y="1573"/>
                  </a:lnTo>
                  <a:cubicBezTo>
                    <a:pt x="1858" y="1073"/>
                    <a:pt x="1858" y="525"/>
                    <a:pt x="18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7" name="Google Shape;4837;p70"/>
          <p:cNvGrpSpPr/>
          <p:nvPr/>
        </p:nvGrpSpPr>
        <p:grpSpPr>
          <a:xfrm>
            <a:off x="4003189" y="2094627"/>
            <a:ext cx="416526" cy="380523"/>
            <a:chOff x="4003189" y="2094627"/>
            <a:chExt cx="416526" cy="380523"/>
          </a:xfrm>
        </p:grpSpPr>
        <p:sp>
          <p:nvSpPr>
            <p:cNvPr id="4838" name="Google Shape;4838;p70"/>
            <p:cNvSpPr/>
            <p:nvPr/>
          </p:nvSpPr>
          <p:spPr>
            <a:xfrm>
              <a:off x="4061126" y="2382489"/>
              <a:ext cx="96273" cy="92661"/>
            </a:xfrm>
            <a:custGeom>
              <a:rect b="b" l="l" r="r" t="t"/>
              <a:pathLst>
                <a:path extrusionOk="0" h="2591" w="2692">
                  <a:moveTo>
                    <a:pt x="1238" y="0"/>
                  </a:moveTo>
                  <a:lnTo>
                    <a:pt x="405" y="834"/>
                  </a:lnTo>
                  <a:cubicBezTo>
                    <a:pt x="0" y="1239"/>
                    <a:pt x="0" y="1882"/>
                    <a:pt x="405" y="2287"/>
                  </a:cubicBezTo>
                  <a:cubicBezTo>
                    <a:pt x="607" y="2489"/>
                    <a:pt x="869" y="2590"/>
                    <a:pt x="1131" y="2590"/>
                  </a:cubicBezTo>
                  <a:cubicBezTo>
                    <a:pt x="1393" y="2590"/>
                    <a:pt x="1655" y="2489"/>
                    <a:pt x="1858" y="2287"/>
                  </a:cubicBezTo>
                  <a:lnTo>
                    <a:pt x="2691" y="1453"/>
                  </a:lnTo>
                  <a:cubicBezTo>
                    <a:pt x="2072" y="1120"/>
                    <a:pt x="1572" y="619"/>
                    <a:pt x="12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0"/>
            <p:cNvSpPr/>
            <p:nvPr/>
          </p:nvSpPr>
          <p:spPr>
            <a:xfrm>
              <a:off x="4115630" y="2224914"/>
              <a:ext cx="200163" cy="199340"/>
            </a:xfrm>
            <a:custGeom>
              <a:rect b="b" l="l" r="r" t="t"/>
              <a:pathLst>
                <a:path extrusionOk="0" h="5574" w="5597">
                  <a:moveTo>
                    <a:pt x="2787" y="1"/>
                  </a:moveTo>
                  <a:cubicBezTo>
                    <a:pt x="1262" y="1"/>
                    <a:pt x="0" y="1239"/>
                    <a:pt x="0" y="2787"/>
                  </a:cubicBezTo>
                  <a:cubicBezTo>
                    <a:pt x="0" y="4335"/>
                    <a:pt x="1262" y="5573"/>
                    <a:pt x="2787" y="5573"/>
                  </a:cubicBezTo>
                  <a:cubicBezTo>
                    <a:pt x="4335" y="5573"/>
                    <a:pt x="5597" y="4335"/>
                    <a:pt x="5597" y="2787"/>
                  </a:cubicBezTo>
                  <a:cubicBezTo>
                    <a:pt x="5597" y="1239"/>
                    <a:pt x="4335" y="1"/>
                    <a:pt x="27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0"/>
            <p:cNvSpPr/>
            <p:nvPr/>
          </p:nvSpPr>
          <p:spPr>
            <a:xfrm>
              <a:off x="4003189" y="2094627"/>
              <a:ext cx="416526" cy="241039"/>
            </a:xfrm>
            <a:custGeom>
              <a:rect b="b" l="l" r="r" t="t"/>
              <a:pathLst>
                <a:path extrusionOk="0" h="6740" w="11647">
                  <a:moveTo>
                    <a:pt x="5811" y="0"/>
                  </a:moveTo>
                  <a:cubicBezTo>
                    <a:pt x="5502" y="0"/>
                    <a:pt x="5216" y="48"/>
                    <a:pt x="4954" y="143"/>
                  </a:cubicBezTo>
                  <a:cubicBezTo>
                    <a:pt x="4335" y="381"/>
                    <a:pt x="3859" y="857"/>
                    <a:pt x="3597" y="1453"/>
                  </a:cubicBezTo>
                  <a:cubicBezTo>
                    <a:pt x="3406" y="1334"/>
                    <a:pt x="3168" y="1286"/>
                    <a:pt x="2906" y="1286"/>
                  </a:cubicBezTo>
                  <a:cubicBezTo>
                    <a:pt x="2501" y="1286"/>
                    <a:pt x="2144" y="1429"/>
                    <a:pt x="1858" y="1667"/>
                  </a:cubicBezTo>
                  <a:cubicBezTo>
                    <a:pt x="1692" y="1810"/>
                    <a:pt x="1573" y="1977"/>
                    <a:pt x="1453" y="2167"/>
                  </a:cubicBezTo>
                  <a:cubicBezTo>
                    <a:pt x="1334" y="2405"/>
                    <a:pt x="1263" y="2715"/>
                    <a:pt x="1287" y="3001"/>
                  </a:cubicBezTo>
                  <a:cubicBezTo>
                    <a:pt x="596" y="3263"/>
                    <a:pt x="96" y="3858"/>
                    <a:pt x="1" y="4620"/>
                  </a:cubicBezTo>
                  <a:cubicBezTo>
                    <a:pt x="1" y="4691"/>
                    <a:pt x="1" y="4763"/>
                    <a:pt x="1" y="4834"/>
                  </a:cubicBezTo>
                  <a:cubicBezTo>
                    <a:pt x="1" y="5882"/>
                    <a:pt x="858" y="6740"/>
                    <a:pt x="1930" y="6740"/>
                  </a:cubicBezTo>
                  <a:lnTo>
                    <a:pt x="2477" y="6740"/>
                  </a:lnTo>
                  <a:cubicBezTo>
                    <a:pt x="2477" y="6644"/>
                    <a:pt x="2454" y="6525"/>
                    <a:pt x="2454" y="6430"/>
                  </a:cubicBezTo>
                  <a:cubicBezTo>
                    <a:pt x="2454" y="4501"/>
                    <a:pt x="4025" y="2953"/>
                    <a:pt x="5931" y="2953"/>
                  </a:cubicBezTo>
                  <a:cubicBezTo>
                    <a:pt x="7860" y="2953"/>
                    <a:pt x="9407" y="4501"/>
                    <a:pt x="9407" y="6430"/>
                  </a:cubicBezTo>
                  <a:cubicBezTo>
                    <a:pt x="9407" y="6525"/>
                    <a:pt x="9407" y="6644"/>
                    <a:pt x="9407" y="6740"/>
                  </a:cubicBezTo>
                  <a:lnTo>
                    <a:pt x="9717" y="6740"/>
                  </a:lnTo>
                  <a:cubicBezTo>
                    <a:pt x="10789" y="6740"/>
                    <a:pt x="11646" y="5882"/>
                    <a:pt x="11646" y="4834"/>
                  </a:cubicBezTo>
                  <a:cubicBezTo>
                    <a:pt x="11646" y="4763"/>
                    <a:pt x="11646" y="4691"/>
                    <a:pt x="11622" y="4620"/>
                  </a:cubicBezTo>
                  <a:cubicBezTo>
                    <a:pt x="11551" y="3858"/>
                    <a:pt x="11051" y="3263"/>
                    <a:pt x="10360" y="3001"/>
                  </a:cubicBezTo>
                  <a:cubicBezTo>
                    <a:pt x="10384" y="2715"/>
                    <a:pt x="10312" y="2405"/>
                    <a:pt x="10193" y="2167"/>
                  </a:cubicBezTo>
                  <a:cubicBezTo>
                    <a:pt x="9908" y="1643"/>
                    <a:pt x="9360" y="1286"/>
                    <a:pt x="8741" y="1286"/>
                  </a:cubicBezTo>
                  <a:cubicBezTo>
                    <a:pt x="8598" y="1286"/>
                    <a:pt x="8479" y="1310"/>
                    <a:pt x="8360" y="1334"/>
                  </a:cubicBezTo>
                  <a:cubicBezTo>
                    <a:pt x="8241" y="1357"/>
                    <a:pt x="8145" y="1405"/>
                    <a:pt x="8050" y="1453"/>
                  </a:cubicBezTo>
                  <a:cubicBezTo>
                    <a:pt x="7955" y="1262"/>
                    <a:pt x="7860" y="1096"/>
                    <a:pt x="7740" y="929"/>
                  </a:cubicBezTo>
                  <a:cubicBezTo>
                    <a:pt x="7288" y="357"/>
                    <a:pt x="6597" y="0"/>
                    <a:pt x="58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70"/>
          <p:cNvGrpSpPr/>
          <p:nvPr/>
        </p:nvGrpSpPr>
        <p:grpSpPr>
          <a:xfrm>
            <a:off x="3338019" y="2075887"/>
            <a:ext cx="416496" cy="417348"/>
            <a:chOff x="3338019" y="2075887"/>
            <a:chExt cx="416496" cy="417348"/>
          </a:xfrm>
        </p:grpSpPr>
        <p:sp>
          <p:nvSpPr>
            <p:cNvPr id="4842" name="Google Shape;4842;p70"/>
            <p:cNvSpPr/>
            <p:nvPr/>
          </p:nvSpPr>
          <p:spPr>
            <a:xfrm>
              <a:off x="3338019" y="2075887"/>
              <a:ext cx="90300" cy="90300"/>
            </a:xfrm>
            <a:custGeom>
              <a:rect b="b" l="l" r="r" t="t"/>
              <a:pathLst>
                <a:path extrusionOk="0" h="2525" w="2525">
                  <a:moveTo>
                    <a:pt x="2525" y="0"/>
                  </a:moveTo>
                  <a:cubicBezTo>
                    <a:pt x="2430" y="0"/>
                    <a:pt x="2334" y="48"/>
                    <a:pt x="2287" y="119"/>
                  </a:cubicBezTo>
                  <a:lnTo>
                    <a:pt x="96" y="2286"/>
                  </a:lnTo>
                  <a:cubicBezTo>
                    <a:pt x="24" y="2358"/>
                    <a:pt x="1" y="2453"/>
                    <a:pt x="1" y="2524"/>
                  </a:cubicBezTo>
                  <a:lnTo>
                    <a:pt x="2525" y="2524"/>
                  </a:lnTo>
                  <a:lnTo>
                    <a:pt x="25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0"/>
            <p:cNvSpPr/>
            <p:nvPr/>
          </p:nvSpPr>
          <p:spPr>
            <a:xfrm>
              <a:off x="3338019" y="2076709"/>
              <a:ext cx="305805" cy="416526"/>
            </a:xfrm>
            <a:custGeom>
              <a:rect b="b" l="l" r="r" t="t"/>
              <a:pathLst>
                <a:path extrusionOk="0" h="11647" w="8551">
                  <a:moveTo>
                    <a:pt x="3097" y="3883"/>
                  </a:moveTo>
                  <a:cubicBezTo>
                    <a:pt x="3287" y="3883"/>
                    <a:pt x="3454" y="4026"/>
                    <a:pt x="3454" y="4216"/>
                  </a:cubicBezTo>
                  <a:cubicBezTo>
                    <a:pt x="3454" y="4407"/>
                    <a:pt x="3287" y="4550"/>
                    <a:pt x="3097" y="4550"/>
                  </a:cubicBezTo>
                  <a:lnTo>
                    <a:pt x="1025" y="4550"/>
                  </a:lnTo>
                  <a:cubicBezTo>
                    <a:pt x="834" y="4550"/>
                    <a:pt x="691" y="4407"/>
                    <a:pt x="691" y="4216"/>
                  </a:cubicBezTo>
                  <a:cubicBezTo>
                    <a:pt x="691" y="4026"/>
                    <a:pt x="834" y="3883"/>
                    <a:pt x="1025" y="3883"/>
                  </a:cubicBezTo>
                  <a:close/>
                  <a:moveTo>
                    <a:pt x="3097" y="5240"/>
                  </a:moveTo>
                  <a:cubicBezTo>
                    <a:pt x="3287" y="5240"/>
                    <a:pt x="3454" y="5383"/>
                    <a:pt x="3454" y="5574"/>
                  </a:cubicBezTo>
                  <a:cubicBezTo>
                    <a:pt x="3454" y="5764"/>
                    <a:pt x="3287" y="5931"/>
                    <a:pt x="3097" y="5931"/>
                  </a:cubicBezTo>
                  <a:lnTo>
                    <a:pt x="1025" y="5931"/>
                  </a:lnTo>
                  <a:cubicBezTo>
                    <a:pt x="834" y="5931"/>
                    <a:pt x="691" y="5764"/>
                    <a:pt x="691" y="5574"/>
                  </a:cubicBezTo>
                  <a:cubicBezTo>
                    <a:pt x="691" y="5383"/>
                    <a:pt x="834" y="5240"/>
                    <a:pt x="1025" y="5240"/>
                  </a:cubicBezTo>
                  <a:close/>
                  <a:moveTo>
                    <a:pt x="3097" y="6598"/>
                  </a:moveTo>
                  <a:cubicBezTo>
                    <a:pt x="3287" y="6598"/>
                    <a:pt x="3454" y="6764"/>
                    <a:pt x="3454" y="6955"/>
                  </a:cubicBezTo>
                  <a:cubicBezTo>
                    <a:pt x="3454" y="7145"/>
                    <a:pt x="3287" y="7288"/>
                    <a:pt x="3097" y="7288"/>
                  </a:cubicBezTo>
                  <a:lnTo>
                    <a:pt x="1025" y="7288"/>
                  </a:lnTo>
                  <a:cubicBezTo>
                    <a:pt x="834" y="7288"/>
                    <a:pt x="691" y="7145"/>
                    <a:pt x="691" y="6955"/>
                  </a:cubicBezTo>
                  <a:cubicBezTo>
                    <a:pt x="691" y="6764"/>
                    <a:pt x="834" y="6598"/>
                    <a:pt x="1025" y="6598"/>
                  </a:cubicBezTo>
                  <a:close/>
                  <a:moveTo>
                    <a:pt x="3097" y="7979"/>
                  </a:moveTo>
                  <a:cubicBezTo>
                    <a:pt x="3287" y="7979"/>
                    <a:pt x="3454" y="8122"/>
                    <a:pt x="3454" y="8312"/>
                  </a:cubicBezTo>
                  <a:cubicBezTo>
                    <a:pt x="3454" y="8503"/>
                    <a:pt x="3287" y="8646"/>
                    <a:pt x="3097" y="8646"/>
                  </a:cubicBezTo>
                  <a:lnTo>
                    <a:pt x="1025" y="8646"/>
                  </a:lnTo>
                  <a:cubicBezTo>
                    <a:pt x="834" y="8646"/>
                    <a:pt x="691" y="8503"/>
                    <a:pt x="691" y="8312"/>
                  </a:cubicBezTo>
                  <a:cubicBezTo>
                    <a:pt x="691" y="8122"/>
                    <a:pt x="834" y="7979"/>
                    <a:pt x="1025" y="7979"/>
                  </a:cubicBezTo>
                  <a:close/>
                  <a:moveTo>
                    <a:pt x="3097" y="9336"/>
                  </a:moveTo>
                  <a:cubicBezTo>
                    <a:pt x="3287" y="9336"/>
                    <a:pt x="3454" y="9479"/>
                    <a:pt x="3454" y="9670"/>
                  </a:cubicBezTo>
                  <a:cubicBezTo>
                    <a:pt x="3454" y="9860"/>
                    <a:pt x="3287" y="10027"/>
                    <a:pt x="3097" y="10027"/>
                  </a:cubicBezTo>
                  <a:lnTo>
                    <a:pt x="1025" y="10027"/>
                  </a:lnTo>
                  <a:cubicBezTo>
                    <a:pt x="834" y="10027"/>
                    <a:pt x="691" y="9860"/>
                    <a:pt x="691" y="9670"/>
                  </a:cubicBezTo>
                  <a:cubicBezTo>
                    <a:pt x="691" y="9479"/>
                    <a:pt x="834" y="9336"/>
                    <a:pt x="1025" y="9336"/>
                  </a:cubicBezTo>
                  <a:close/>
                  <a:moveTo>
                    <a:pt x="3192" y="1"/>
                  </a:moveTo>
                  <a:lnTo>
                    <a:pt x="3192" y="2859"/>
                  </a:lnTo>
                  <a:cubicBezTo>
                    <a:pt x="3192" y="3049"/>
                    <a:pt x="3049" y="3192"/>
                    <a:pt x="2858" y="3192"/>
                  </a:cubicBezTo>
                  <a:lnTo>
                    <a:pt x="1" y="3192"/>
                  </a:lnTo>
                  <a:lnTo>
                    <a:pt x="1" y="11289"/>
                  </a:lnTo>
                  <a:cubicBezTo>
                    <a:pt x="1" y="11479"/>
                    <a:pt x="144" y="11646"/>
                    <a:pt x="334" y="11646"/>
                  </a:cubicBezTo>
                  <a:lnTo>
                    <a:pt x="8217" y="11646"/>
                  </a:lnTo>
                  <a:cubicBezTo>
                    <a:pt x="8407" y="11646"/>
                    <a:pt x="8550" y="11479"/>
                    <a:pt x="8550" y="11289"/>
                  </a:cubicBezTo>
                  <a:lnTo>
                    <a:pt x="8550" y="9908"/>
                  </a:lnTo>
                  <a:lnTo>
                    <a:pt x="7645" y="9908"/>
                  </a:lnTo>
                  <a:cubicBezTo>
                    <a:pt x="7264" y="9908"/>
                    <a:pt x="6907" y="9693"/>
                    <a:pt x="6740" y="9384"/>
                  </a:cubicBezTo>
                  <a:cubicBezTo>
                    <a:pt x="6645" y="9408"/>
                    <a:pt x="6550" y="9431"/>
                    <a:pt x="6454" y="9431"/>
                  </a:cubicBezTo>
                  <a:cubicBezTo>
                    <a:pt x="6169" y="9431"/>
                    <a:pt x="5930" y="9312"/>
                    <a:pt x="5740" y="9122"/>
                  </a:cubicBezTo>
                  <a:lnTo>
                    <a:pt x="4906" y="8312"/>
                  </a:lnTo>
                  <a:cubicBezTo>
                    <a:pt x="4644" y="8050"/>
                    <a:pt x="4549" y="7645"/>
                    <a:pt x="4644" y="7288"/>
                  </a:cubicBezTo>
                  <a:cubicBezTo>
                    <a:pt x="4335" y="7121"/>
                    <a:pt x="4121" y="6788"/>
                    <a:pt x="4121" y="6383"/>
                  </a:cubicBezTo>
                  <a:lnTo>
                    <a:pt x="4121" y="5240"/>
                  </a:lnTo>
                  <a:cubicBezTo>
                    <a:pt x="4121" y="4859"/>
                    <a:pt x="4335" y="4502"/>
                    <a:pt x="4644" y="4335"/>
                  </a:cubicBezTo>
                  <a:cubicBezTo>
                    <a:pt x="4549" y="3978"/>
                    <a:pt x="4621" y="3597"/>
                    <a:pt x="4906" y="3335"/>
                  </a:cubicBezTo>
                  <a:lnTo>
                    <a:pt x="5716" y="2501"/>
                  </a:lnTo>
                  <a:cubicBezTo>
                    <a:pt x="5907" y="2311"/>
                    <a:pt x="6169" y="2216"/>
                    <a:pt x="6431" y="2216"/>
                  </a:cubicBezTo>
                  <a:cubicBezTo>
                    <a:pt x="6550" y="2216"/>
                    <a:pt x="6645" y="2216"/>
                    <a:pt x="6740" y="2240"/>
                  </a:cubicBezTo>
                  <a:cubicBezTo>
                    <a:pt x="6907" y="1930"/>
                    <a:pt x="7240" y="1716"/>
                    <a:pt x="7645" y="1716"/>
                  </a:cubicBezTo>
                  <a:lnTo>
                    <a:pt x="8550" y="1716"/>
                  </a:lnTo>
                  <a:lnTo>
                    <a:pt x="8550" y="334"/>
                  </a:lnTo>
                  <a:cubicBezTo>
                    <a:pt x="8550" y="144"/>
                    <a:pt x="8407" y="1"/>
                    <a:pt x="8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0"/>
            <p:cNvSpPr/>
            <p:nvPr/>
          </p:nvSpPr>
          <p:spPr>
            <a:xfrm>
              <a:off x="3509220" y="2161899"/>
              <a:ext cx="245295" cy="245295"/>
            </a:xfrm>
            <a:custGeom>
              <a:rect b="b" l="l" r="r" t="t"/>
              <a:pathLst>
                <a:path extrusionOk="0" h="6859" w="6859">
                  <a:moveTo>
                    <a:pt x="3430" y="2144"/>
                  </a:moveTo>
                  <a:cubicBezTo>
                    <a:pt x="4144" y="2144"/>
                    <a:pt x="4716" y="2715"/>
                    <a:pt x="4716" y="3430"/>
                  </a:cubicBezTo>
                  <a:cubicBezTo>
                    <a:pt x="4716" y="4144"/>
                    <a:pt x="4144" y="4716"/>
                    <a:pt x="3430" y="4716"/>
                  </a:cubicBezTo>
                  <a:cubicBezTo>
                    <a:pt x="2715" y="4716"/>
                    <a:pt x="2144" y="4144"/>
                    <a:pt x="2144" y="3430"/>
                  </a:cubicBezTo>
                  <a:cubicBezTo>
                    <a:pt x="2144" y="2715"/>
                    <a:pt x="2715" y="2144"/>
                    <a:pt x="3430" y="2144"/>
                  </a:cubicBezTo>
                  <a:close/>
                  <a:moveTo>
                    <a:pt x="2858" y="0"/>
                  </a:moveTo>
                  <a:cubicBezTo>
                    <a:pt x="2668" y="0"/>
                    <a:pt x="2525" y="143"/>
                    <a:pt x="2525" y="310"/>
                  </a:cubicBezTo>
                  <a:lnTo>
                    <a:pt x="2429" y="1024"/>
                  </a:lnTo>
                  <a:lnTo>
                    <a:pt x="1858" y="572"/>
                  </a:lnTo>
                  <a:cubicBezTo>
                    <a:pt x="1802" y="527"/>
                    <a:pt x="1724" y="503"/>
                    <a:pt x="1646" y="503"/>
                  </a:cubicBezTo>
                  <a:cubicBezTo>
                    <a:pt x="1558" y="503"/>
                    <a:pt x="1468" y="533"/>
                    <a:pt x="1405" y="596"/>
                  </a:cubicBezTo>
                  <a:lnTo>
                    <a:pt x="596" y="1429"/>
                  </a:lnTo>
                  <a:cubicBezTo>
                    <a:pt x="477" y="1548"/>
                    <a:pt x="453" y="1739"/>
                    <a:pt x="572" y="1882"/>
                  </a:cubicBezTo>
                  <a:lnTo>
                    <a:pt x="1024" y="2429"/>
                  </a:lnTo>
                  <a:lnTo>
                    <a:pt x="310" y="2525"/>
                  </a:lnTo>
                  <a:cubicBezTo>
                    <a:pt x="143" y="2525"/>
                    <a:pt x="0" y="2691"/>
                    <a:pt x="0" y="2858"/>
                  </a:cubicBezTo>
                  <a:lnTo>
                    <a:pt x="0" y="4001"/>
                  </a:lnTo>
                  <a:cubicBezTo>
                    <a:pt x="0" y="4192"/>
                    <a:pt x="143" y="4335"/>
                    <a:pt x="310" y="4335"/>
                  </a:cubicBezTo>
                  <a:lnTo>
                    <a:pt x="1024" y="4430"/>
                  </a:lnTo>
                  <a:lnTo>
                    <a:pt x="572" y="5001"/>
                  </a:lnTo>
                  <a:cubicBezTo>
                    <a:pt x="477" y="5120"/>
                    <a:pt x="477" y="5335"/>
                    <a:pt x="596" y="5454"/>
                  </a:cubicBezTo>
                  <a:lnTo>
                    <a:pt x="1429" y="6264"/>
                  </a:lnTo>
                  <a:cubicBezTo>
                    <a:pt x="1495" y="6329"/>
                    <a:pt x="1582" y="6366"/>
                    <a:pt x="1670" y="6366"/>
                  </a:cubicBezTo>
                  <a:cubicBezTo>
                    <a:pt x="1743" y="6366"/>
                    <a:pt x="1817" y="6341"/>
                    <a:pt x="1882" y="6287"/>
                  </a:cubicBezTo>
                  <a:lnTo>
                    <a:pt x="2429" y="5835"/>
                  </a:lnTo>
                  <a:lnTo>
                    <a:pt x="2525" y="6549"/>
                  </a:lnTo>
                  <a:cubicBezTo>
                    <a:pt x="2525" y="6716"/>
                    <a:pt x="2691" y="6859"/>
                    <a:pt x="2858" y="6859"/>
                  </a:cubicBezTo>
                  <a:lnTo>
                    <a:pt x="4001" y="6859"/>
                  </a:lnTo>
                  <a:cubicBezTo>
                    <a:pt x="4192" y="6859"/>
                    <a:pt x="4335" y="6716"/>
                    <a:pt x="4335" y="6549"/>
                  </a:cubicBezTo>
                  <a:lnTo>
                    <a:pt x="4430" y="5835"/>
                  </a:lnTo>
                  <a:lnTo>
                    <a:pt x="5001" y="6287"/>
                  </a:lnTo>
                  <a:cubicBezTo>
                    <a:pt x="5058" y="6332"/>
                    <a:pt x="5135" y="6356"/>
                    <a:pt x="5214" y="6356"/>
                  </a:cubicBezTo>
                  <a:cubicBezTo>
                    <a:pt x="5302" y="6356"/>
                    <a:pt x="5391" y="6326"/>
                    <a:pt x="5454" y="6264"/>
                  </a:cubicBezTo>
                  <a:lnTo>
                    <a:pt x="6264" y="5430"/>
                  </a:lnTo>
                  <a:cubicBezTo>
                    <a:pt x="6383" y="5311"/>
                    <a:pt x="6406" y="5120"/>
                    <a:pt x="6287" y="4978"/>
                  </a:cubicBezTo>
                  <a:lnTo>
                    <a:pt x="5835" y="4430"/>
                  </a:lnTo>
                  <a:lnTo>
                    <a:pt x="6549" y="4335"/>
                  </a:lnTo>
                  <a:cubicBezTo>
                    <a:pt x="6716" y="4335"/>
                    <a:pt x="6859" y="4192"/>
                    <a:pt x="6859" y="4001"/>
                  </a:cubicBezTo>
                  <a:lnTo>
                    <a:pt x="6859" y="2858"/>
                  </a:lnTo>
                  <a:cubicBezTo>
                    <a:pt x="6859" y="2691"/>
                    <a:pt x="6716" y="2525"/>
                    <a:pt x="6549" y="2525"/>
                  </a:cubicBezTo>
                  <a:lnTo>
                    <a:pt x="5835" y="2429"/>
                  </a:lnTo>
                  <a:lnTo>
                    <a:pt x="6287" y="1858"/>
                  </a:lnTo>
                  <a:cubicBezTo>
                    <a:pt x="6383" y="1739"/>
                    <a:pt x="6383" y="1525"/>
                    <a:pt x="6264" y="1405"/>
                  </a:cubicBezTo>
                  <a:lnTo>
                    <a:pt x="5430" y="596"/>
                  </a:lnTo>
                  <a:cubicBezTo>
                    <a:pt x="5365" y="530"/>
                    <a:pt x="5278" y="494"/>
                    <a:pt x="5189" y="494"/>
                  </a:cubicBezTo>
                  <a:cubicBezTo>
                    <a:pt x="5116" y="494"/>
                    <a:pt x="5042" y="518"/>
                    <a:pt x="4978" y="572"/>
                  </a:cubicBezTo>
                  <a:lnTo>
                    <a:pt x="4430" y="1024"/>
                  </a:lnTo>
                  <a:lnTo>
                    <a:pt x="4335" y="310"/>
                  </a:lnTo>
                  <a:cubicBezTo>
                    <a:pt x="4335" y="143"/>
                    <a:pt x="4192" y="0"/>
                    <a:pt x="40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5" name="Google Shape;4845;p70"/>
          <p:cNvGrpSpPr/>
          <p:nvPr/>
        </p:nvGrpSpPr>
        <p:grpSpPr>
          <a:xfrm>
            <a:off x="2630254" y="2076709"/>
            <a:ext cx="384161" cy="416537"/>
            <a:chOff x="2630254" y="2076709"/>
            <a:chExt cx="384161" cy="416537"/>
          </a:xfrm>
        </p:grpSpPr>
        <p:sp>
          <p:nvSpPr>
            <p:cNvPr id="4846" name="Google Shape;4846;p70"/>
            <p:cNvSpPr/>
            <p:nvPr/>
          </p:nvSpPr>
          <p:spPr>
            <a:xfrm>
              <a:off x="2630254" y="2076709"/>
              <a:ext cx="384161" cy="293860"/>
            </a:xfrm>
            <a:custGeom>
              <a:rect b="b" l="l" r="r" t="t"/>
              <a:pathLst>
                <a:path extrusionOk="0" h="8217" w="10742">
                  <a:moveTo>
                    <a:pt x="5359" y="3787"/>
                  </a:moveTo>
                  <a:cubicBezTo>
                    <a:pt x="6193" y="3787"/>
                    <a:pt x="6955" y="4097"/>
                    <a:pt x="7526" y="4692"/>
                  </a:cubicBezTo>
                  <a:cubicBezTo>
                    <a:pt x="7669" y="4811"/>
                    <a:pt x="7669" y="5026"/>
                    <a:pt x="7526" y="5169"/>
                  </a:cubicBezTo>
                  <a:cubicBezTo>
                    <a:pt x="7467" y="5240"/>
                    <a:pt x="7383" y="5276"/>
                    <a:pt x="7297" y="5276"/>
                  </a:cubicBezTo>
                  <a:cubicBezTo>
                    <a:pt x="7211" y="5276"/>
                    <a:pt x="7121" y="5240"/>
                    <a:pt x="7050" y="5169"/>
                  </a:cubicBezTo>
                  <a:cubicBezTo>
                    <a:pt x="6597" y="4716"/>
                    <a:pt x="6002" y="4478"/>
                    <a:pt x="5359" y="4478"/>
                  </a:cubicBezTo>
                  <a:cubicBezTo>
                    <a:pt x="4716" y="4478"/>
                    <a:pt x="4121" y="4716"/>
                    <a:pt x="3668" y="5169"/>
                  </a:cubicBezTo>
                  <a:cubicBezTo>
                    <a:pt x="3609" y="5240"/>
                    <a:pt x="3525" y="5276"/>
                    <a:pt x="3439" y="5276"/>
                  </a:cubicBezTo>
                  <a:cubicBezTo>
                    <a:pt x="3353" y="5276"/>
                    <a:pt x="3263" y="5240"/>
                    <a:pt x="3192" y="5169"/>
                  </a:cubicBezTo>
                  <a:cubicBezTo>
                    <a:pt x="3049" y="5026"/>
                    <a:pt x="3049" y="4811"/>
                    <a:pt x="3192" y="4692"/>
                  </a:cubicBezTo>
                  <a:cubicBezTo>
                    <a:pt x="3763" y="4097"/>
                    <a:pt x="4549" y="3787"/>
                    <a:pt x="5359" y="3787"/>
                  </a:cubicBezTo>
                  <a:close/>
                  <a:moveTo>
                    <a:pt x="5359" y="5145"/>
                  </a:moveTo>
                  <a:cubicBezTo>
                    <a:pt x="5812" y="5145"/>
                    <a:pt x="6240" y="5335"/>
                    <a:pt x="6574" y="5645"/>
                  </a:cubicBezTo>
                  <a:cubicBezTo>
                    <a:pt x="6716" y="5788"/>
                    <a:pt x="6716" y="6002"/>
                    <a:pt x="6574" y="6145"/>
                  </a:cubicBezTo>
                  <a:cubicBezTo>
                    <a:pt x="6502" y="6205"/>
                    <a:pt x="6413" y="6234"/>
                    <a:pt x="6327" y="6234"/>
                  </a:cubicBezTo>
                  <a:cubicBezTo>
                    <a:pt x="6240" y="6234"/>
                    <a:pt x="6157" y="6205"/>
                    <a:pt x="6097" y="6145"/>
                  </a:cubicBezTo>
                  <a:cubicBezTo>
                    <a:pt x="5907" y="5931"/>
                    <a:pt x="5645" y="5835"/>
                    <a:pt x="5359" y="5835"/>
                  </a:cubicBezTo>
                  <a:cubicBezTo>
                    <a:pt x="5097" y="5835"/>
                    <a:pt x="4835" y="5931"/>
                    <a:pt x="4645" y="6145"/>
                  </a:cubicBezTo>
                  <a:cubicBezTo>
                    <a:pt x="4573" y="6205"/>
                    <a:pt x="4484" y="6234"/>
                    <a:pt x="4398" y="6234"/>
                  </a:cubicBezTo>
                  <a:cubicBezTo>
                    <a:pt x="4311" y="6234"/>
                    <a:pt x="4228" y="6205"/>
                    <a:pt x="4168" y="6145"/>
                  </a:cubicBezTo>
                  <a:cubicBezTo>
                    <a:pt x="4025" y="6002"/>
                    <a:pt x="4025" y="5788"/>
                    <a:pt x="4168" y="5645"/>
                  </a:cubicBezTo>
                  <a:cubicBezTo>
                    <a:pt x="4478" y="5335"/>
                    <a:pt x="4907" y="5145"/>
                    <a:pt x="5359" y="5145"/>
                  </a:cubicBezTo>
                  <a:close/>
                  <a:moveTo>
                    <a:pt x="5359" y="6526"/>
                  </a:moveTo>
                  <a:cubicBezTo>
                    <a:pt x="5550" y="6526"/>
                    <a:pt x="5716" y="6669"/>
                    <a:pt x="5716" y="6860"/>
                  </a:cubicBezTo>
                  <a:cubicBezTo>
                    <a:pt x="5716" y="7050"/>
                    <a:pt x="5550" y="7193"/>
                    <a:pt x="5359" y="7193"/>
                  </a:cubicBezTo>
                  <a:cubicBezTo>
                    <a:pt x="5169" y="7193"/>
                    <a:pt x="5026" y="7050"/>
                    <a:pt x="5026" y="6860"/>
                  </a:cubicBezTo>
                  <a:cubicBezTo>
                    <a:pt x="5026" y="6669"/>
                    <a:pt x="5169" y="6526"/>
                    <a:pt x="5359" y="6526"/>
                  </a:cubicBezTo>
                  <a:close/>
                  <a:moveTo>
                    <a:pt x="1144" y="1"/>
                  </a:moveTo>
                  <a:cubicBezTo>
                    <a:pt x="572" y="1"/>
                    <a:pt x="120" y="453"/>
                    <a:pt x="120" y="1001"/>
                  </a:cubicBezTo>
                  <a:cubicBezTo>
                    <a:pt x="120" y="1573"/>
                    <a:pt x="572" y="2025"/>
                    <a:pt x="1144" y="2025"/>
                  </a:cubicBezTo>
                  <a:cubicBezTo>
                    <a:pt x="1596" y="2025"/>
                    <a:pt x="1977" y="1739"/>
                    <a:pt x="2120" y="1358"/>
                  </a:cubicBezTo>
                  <a:lnTo>
                    <a:pt x="2978" y="1358"/>
                  </a:lnTo>
                  <a:lnTo>
                    <a:pt x="2978" y="2763"/>
                  </a:lnTo>
                  <a:lnTo>
                    <a:pt x="334" y="2763"/>
                  </a:lnTo>
                  <a:cubicBezTo>
                    <a:pt x="144" y="2763"/>
                    <a:pt x="1" y="2906"/>
                    <a:pt x="1" y="3097"/>
                  </a:cubicBezTo>
                  <a:lnTo>
                    <a:pt x="1" y="8217"/>
                  </a:lnTo>
                  <a:lnTo>
                    <a:pt x="10741" y="8217"/>
                  </a:lnTo>
                  <a:lnTo>
                    <a:pt x="10741" y="3097"/>
                  </a:lnTo>
                  <a:cubicBezTo>
                    <a:pt x="10741" y="2906"/>
                    <a:pt x="10574" y="2763"/>
                    <a:pt x="10384" y="2763"/>
                  </a:cubicBezTo>
                  <a:lnTo>
                    <a:pt x="7764" y="2763"/>
                  </a:lnTo>
                  <a:lnTo>
                    <a:pt x="7764" y="1358"/>
                  </a:lnTo>
                  <a:lnTo>
                    <a:pt x="8622" y="1358"/>
                  </a:lnTo>
                  <a:cubicBezTo>
                    <a:pt x="8765" y="1739"/>
                    <a:pt x="9146" y="2025"/>
                    <a:pt x="9574" y="2025"/>
                  </a:cubicBezTo>
                  <a:cubicBezTo>
                    <a:pt x="10146" y="2025"/>
                    <a:pt x="10598" y="1573"/>
                    <a:pt x="10598" y="1001"/>
                  </a:cubicBezTo>
                  <a:cubicBezTo>
                    <a:pt x="10598" y="453"/>
                    <a:pt x="10146" y="1"/>
                    <a:pt x="9574" y="1"/>
                  </a:cubicBezTo>
                  <a:cubicBezTo>
                    <a:pt x="9146" y="1"/>
                    <a:pt x="8765" y="263"/>
                    <a:pt x="8622" y="668"/>
                  </a:cubicBezTo>
                  <a:lnTo>
                    <a:pt x="7407" y="668"/>
                  </a:lnTo>
                  <a:cubicBezTo>
                    <a:pt x="7217" y="668"/>
                    <a:pt x="7074" y="834"/>
                    <a:pt x="7074" y="1001"/>
                  </a:cubicBezTo>
                  <a:lnTo>
                    <a:pt x="7074" y="2763"/>
                  </a:lnTo>
                  <a:lnTo>
                    <a:pt x="5716" y="2763"/>
                  </a:lnTo>
                  <a:lnTo>
                    <a:pt x="5716" y="1978"/>
                  </a:lnTo>
                  <a:cubicBezTo>
                    <a:pt x="6097" y="1835"/>
                    <a:pt x="6383" y="1454"/>
                    <a:pt x="6383" y="1001"/>
                  </a:cubicBezTo>
                  <a:cubicBezTo>
                    <a:pt x="6383" y="453"/>
                    <a:pt x="5931" y="1"/>
                    <a:pt x="5359" y="1"/>
                  </a:cubicBezTo>
                  <a:cubicBezTo>
                    <a:pt x="4811" y="1"/>
                    <a:pt x="4335" y="453"/>
                    <a:pt x="4335" y="1001"/>
                  </a:cubicBezTo>
                  <a:cubicBezTo>
                    <a:pt x="4335" y="1454"/>
                    <a:pt x="4621" y="1835"/>
                    <a:pt x="5026" y="1978"/>
                  </a:cubicBezTo>
                  <a:lnTo>
                    <a:pt x="5026" y="2763"/>
                  </a:lnTo>
                  <a:lnTo>
                    <a:pt x="3668" y="2763"/>
                  </a:lnTo>
                  <a:lnTo>
                    <a:pt x="3668" y="1001"/>
                  </a:lnTo>
                  <a:cubicBezTo>
                    <a:pt x="3668" y="834"/>
                    <a:pt x="3502" y="668"/>
                    <a:pt x="3311" y="668"/>
                  </a:cubicBezTo>
                  <a:lnTo>
                    <a:pt x="2120" y="668"/>
                  </a:lnTo>
                  <a:cubicBezTo>
                    <a:pt x="1977" y="263"/>
                    <a:pt x="1596" y="1"/>
                    <a:pt x="11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0"/>
            <p:cNvSpPr/>
            <p:nvPr/>
          </p:nvSpPr>
          <p:spPr>
            <a:xfrm>
              <a:off x="2630254" y="2395257"/>
              <a:ext cx="384161" cy="97989"/>
            </a:xfrm>
            <a:custGeom>
              <a:rect b="b" l="l" r="r" t="t"/>
              <a:pathLst>
                <a:path extrusionOk="0" h="2740" w="10742">
                  <a:moveTo>
                    <a:pt x="1" y="1"/>
                  </a:moveTo>
                  <a:lnTo>
                    <a:pt x="1" y="1025"/>
                  </a:lnTo>
                  <a:cubicBezTo>
                    <a:pt x="1" y="1215"/>
                    <a:pt x="144" y="1358"/>
                    <a:pt x="334" y="1358"/>
                  </a:cubicBezTo>
                  <a:lnTo>
                    <a:pt x="4335" y="1358"/>
                  </a:lnTo>
                  <a:lnTo>
                    <a:pt x="4335" y="2049"/>
                  </a:lnTo>
                  <a:lnTo>
                    <a:pt x="3502" y="2049"/>
                  </a:lnTo>
                  <a:cubicBezTo>
                    <a:pt x="3311" y="2049"/>
                    <a:pt x="3168" y="2191"/>
                    <a:pt x="3168" y="2382"/>
                  </a:cubicBezTo>
                  <a:cubicBezTo>
                    <a:pt x="3168" y="2572"/>
                    <a:pt x="3311" y="2739"/>
                    <a:pt x="3502" y="2739"/>
                  </a:cubicBezTo>
                  <a:lnTo>
                    <a:pt x="7217" y="2739"/>
                  </a:lnTo>
                  <a:cubicBezTo>
                    <a:pt x="7407" y="2739"/>
                    <a:pt x="7574" y="2572"/>
                    <a:pt x="7574" y="2382"/>
                  </a:cubicBezTo>
                  <a:cubicBezTo>
                    <a:pt x="7574" y="2191"/>
                    <a:pt x="7407" y="2049"/>
                    <a:pt x="7217" y="2049"/>
                  </a:cubicBezTo>
                  <a:lnTo>
                    <a:pt x="6383" y="2049"/>
                  </a:lnTo>
                  <a:lnTo>
                    <a:pt x="6383" y="1358"/>
                  </a:lnTo>
                  <a:lnTo>
                    <a:pt x="10384" y="1358"/>
                  </a:lnTo>
                  <a:cubicBezTo>
                    <a:pt x="10574" y="1358"/>
                    <a:pt x="10741" y="1215"/>
                    <a:pt x="10741" y="1025"/>
                  </a:cubicBezTo>
                  <a:lnTo>
                    <a:pt x="107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8" name="Google Shape;4848;p70"/>
          <p:cNvGrpSpPr/>
          <p:nvPr/>
        </p:nvGrpSpPr>
        <p:grpSpPr>
          <a:xfrm>
            <a:off x="1982107" y="2075887"/>
            <a:ext cx="264070" cy="417033"/>
            <a:chOff x="1982107" y="2075887"/>
            <a:chExt cx="264070" cy="417033"/>
          </a:xfrm>
        </p:grpSpPr>
        <p:sp>
          <p:nvSpPr>
            <p:cNvPr id="4849" name="Google Shape;4849;p70"/>
            <p:cNvSpPr/>
            <p:nvPr/>
          </p:nvSpPr>
          <p:spPr>
            <a:xfrm>
              <a:off x="2150769" y="2075887"/>
              <a:ext cx="24712" cy="92839"/>
            </a:xfrm>
            <a:custGeom>
              <a:rect b="b" l="l" r="r" t="t"/>
              <a:pathLst>
                <a:path extrusionOk="0" h="2596" w="691">
                  <a:moveTo>
                    <a:pt x="357" y="0"/>
                  </a:moveTo>
                  <a:cubicBezTo>
                    <a:pt x="167" y="0"/>
                    <a:pt x="0" y="167"/>
                    <a:pt x="0" y="357"/>
                  </a:cubicBezTo>
                  <a:lnTo>
                    <a:pt x="0" y="2263"/>
                  </a:lnTo>
                  <a:cubicBezTo>
                    <a:pt x="0" y="2453"/>
                    <a:pt x="167" y="2596"/>
                    <a:pt x="357" y="2596"/>
                  </a:cubicBezTo>
                  <a:cubicBezTo>
                    <a:pt x="548" y="2596"/>
                    <a:pt x="691" y="2453"/>
                    <a:pt x="691" y="2263"/>
                  </a:cubicBezTo>
                  <a:lnTo>
                    <a:pt x="691" y="357"/>
                  </a:lnTo>
                  <a:cubicBezTo>
                    <a:pt x="691" y="167"/>
                    <a:pt x="548" y="0"/>
                    <a:pt x="3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0"/>
            <p:cNvSpPr/>
            <p:nvPr/>
          </p:nvSpPr>
          <p:spPr>
            <a:xfrm>
              <a:off x="2053671" y="2075887"/>
              <a:ext cx="23889" cy="92839"/>
            </a:xfrm>
            <a:custGeom>
              <a:rect b="b" l="l" r="r" t="t"/>
              <a:pathLst>
                <a:path extrusionOk="0" h="2596" w="668">
                  <a:moveTo>
                    <a:pt x="334" y="0"/>
                  </a:moveTo>
                  <a:cubicBezTo>
                    <a:pt x="143" y="0"/>
                    <a:pt x="0" y="167"/>
                    <a:pt x="0" y="357"/>
                  </a:cubicBezTo>
                  <a:lnTo>
                    <a:pt x="0" y="2263"/>
                  </a:lnTo>
                  <a:cubicBezTo>
                    <a:pt x="0" y="2453"/>
                    <a:pt x="143" y="2596"/>
                    <a:pt x="334" y="2596"/>
                  </a:cubicBezTo>
                  <a:cubicBezTo>
                    <a:pt x="524" y="2596"/>
                    <a:pt x="667" y="2453"/>
                    <a:pt x="667" y="2263"/>
                  </a:cubicBezTo>
                  <a:lnTo>
                    <a:pt x="667" y="357"/>
                  </a:lnTo>
                  <a:cubicBezTo>
                    <a:pt x="667" y="167"/>
                    <a:pt x="524"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0"/>
            <p:cNvSpPr/>
            <p:nvPr/>
          </p:nvSpPr>
          <p:spPr>
            <a:xfrm>
              <a:off x="2102202" y="2075887"/>
              <a:ext cx="24748" cy="44310"/>
            </a:xfrm>
            <a:custGeom>
              <a:rect b="b" l="l" r="r" t="t"/>
              <a:pathLst>
                <a:path extrusionOk="0" h="1239" w="692">
                  <a:moveTo>
                    <a:pt x="334" y="0"/>
                  </a:moveTo>
                  <a:cubicBezTo>
                    <a:pt x="144" y="0"/>
                    <a:pt x="1" y="167"/>
                    <a:pt x="1" y="357"/>
                  </a:cubicBezTo>
                  <a:lnTo>
                    <a:pt x="1" y="905"/>
                  </a:lnTo>
                  <a:cubicBezTo>
                    <a:pt x="1" y="1096"/>
                    <a:pt x="144" y="1239"/>
                    <a:pt x="334" y="1239"/>
                  </a:cubicBezTo>
                  <a:cubicBezTo>
                    <a:pt x="525" y="1239"/>
                    <a:pt x="691" y="1096"/>
                    <a:pt x="691" y="905"/>
                  </a:cubicBezTo>
                  <a:lnTo>
                    <a:pt x="691" y="357"/>
                  </a:lnTo>
                  <a:cubicBezTo>
                    <a:pt x="691" y="167"/>
                    <a:pt x="525"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0"/>
            <p:cNvSpPr/>
            <p:nvPr/>
          </p:nvSpPr>
          <p:spPr>
            <a:xfrm>
              <a:off x="2102202" y="2144875"/>
              <a:ext cx="24748" cy="23854"/>
            </a:xfrm>
            <a:custGeom>
              <a:rect b="b" l="l" r="r" t="t"/>
              <a:pathLst>
                <a:path extrusionOk="0" h="667" w="692">
                  <a:moveTo>
                    <a:pt x="334" y="0"/>
                  </a:moveTo>
                  <a:cubicBezTo>
                    <a:pt x="144" y="0"/>
                    <a:pt x="1" y="143"/>
                    <a:pt x="1" y="334"/>
                  </a:cubicBezTo>
                  <a:cubicBezTo>
                    <a:pt x="1" y="524"/>
                    <a:pt x="144" y="667"/>
                    <a:pt x="334" y="667"/>
                  </a:cubicBezTo>
                  <a:cubicBezTo>
                    <a:pt x="525" y="667"/>
                    <a:pt x="691" y="524"/>
                    <a:pt x="691" y="334"/>
                  </a:cubicBezTo>
                  <a:cubicBezTo>
                    <a:pt x="691" y="143"/>
                    <a:pt x="525"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0"/>
            <p:cNvSpPr/>
            <p:nvPr/>
          </p:nvSpPr>
          <p:spPr>
            <a:xfrm>
              <a:off x="1992336" y="2278560"/>
              <a:ext cx="243614" cy="214360"/>
            </a:xfrm>
            <a:custGeom>
              <a:rect b="b" l="l" r="r" t="t"/>
              <a:pathLst>
                <a:path extrusionOk="0" h="5994" w="6812">
                  <a:moveTo>
                    <a:pt x="1" y="1"/>
                  </a:moveTo>
                  <a:lnTo>
                    <a:pt x="2382" y="2859"/>
                  </a:lnTo>
                  <a:lnTo>
                    <a:pt x="2382" y="5645"/>
                  </a:lnTo>
                  <a:cubicBezTo>
                    <a:pt x="2382" y="5848"/>
                    <a:pt x="2539" y="5994"/>
                    <a:pt x="2721" y="5994"/>
                  </a:cubicBezTo>
                  <a:cubicBezTo>
                    <a:pt x="2774" y="5994"/>
                    <a:pt x="2829" y="5981"/>
                    <a:pt x="2882" y="5955"/>
                  </a:cubicBezTo>
                  <a:cubicBezTo>
                    <a:pt x="3549" y="5621"/>
                    <a:pt x="3192" y="5788"/>
                    <a:pt x="4240" y="5264"/>
                  </a:cubicBezTo>
                  <a:cubicBezTo>
                    <a:pt x="4359" y="5216"/>
                    <a:pt x="4430" y="5097"/>
                    <a:pt x="4430" y="4978"/>
                  </a:cubicBezTo>
                  <a:lnTo>
                    <a:pt x="4430" y="2859"/>
                  </a:lnTo>
                  <a:lnTo>
                    <a:pt x="68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0"/>
            <p:cNvSpPr/>
            <p:nvPr/>
          </p:nvSpPr>
          <p:spPr>
            <a:xfrm>
              <a:off x="1982107" y="2201918"/>
              <a:ext cx="264070" cy="51999"/>
            </a:xfrm>
            <a:custGeom>
              <a:rect b="b" l="l" r="r" t="t"/>
              <a:pathLst>
                <a:path extrusionOk="0" h="1454" w="7384">
                  <a:moveTo>
                    <a:pt x="334" y="1"/>
                  </a:moveTo>
                  <a:cubicBezTo>
                    <a:pt x="144" y="1"/>
                    <a:pt x="1" y="144"/>
                    <a:pt x="1" y="334"/>
                  </a:cubicBezTo>
                  <a:lnTo>
                    <a:pt x="1" y="1453"/>
                  </a:lnTo>
                  <a:lnTo>
                    <a:pt x="7383" y="1453"/>
                  </a:lnTo>
                  <a:lnTo>
                    <a:pt x="7383" y="334"/>
                  </a:lnTo>
                  <a:cubicBezTo>
                    <a:pt x="7383" y="144"/>
                    <a:pt x="7241" y="1"/>
                    <a:pt x="7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5" name="Google Shape;4855;p70"/>
          <p:cNvGrpSpPr/>
          <p:nvPr/>
        </p:nvGrpSpPr>
        <p:grpSpPr>
          <a:xfrm>
            <a:off x="1182394" y="2110792"/>
            <a:ext cx="416490" cy="347506"/>
            <a:chOff x="1182394" y="2110792"/>
            <a:chExt cx="416490" cy="347506"/>
          </a:xfrm>
        </p:grpSpPr>
        <p:sp>
          <p:nvSpPr>
            <p:cNvPr id="4856" name="Google Shape;4856;p70"/>
            <p:cNvSpPr/>
            <p:nvPr/>
          </p:nvSpPr>
          <p:spPr>
            <a:xfrm>
              <a:off x="1182394" y="2152529"/>
              <a:ext cx="416490" cy="305769"/>
            </a:xfrm>
            <a:custGeom>
              <a:rect b="b" l="l" r="r" t="t"/>
              <a:pathLst>
                <a:path extrusionOk="0" h="8550" w="11646">
                  <a:moveTo>
                    <a:pt x="334" y="0"/>
                  </a:moveTo>
                  <a:cubicBezTo>
                    <a:pt x="143" y="0"/>
                    <a:pt x="0" y="167"/>
                    <a:pt x="0" y="334"/>
                  </a:cubicBezTo>
                  <a:lnTo>
                    <a:pt x="0" y="7359"/>
                  </a:lnTo>
                  <a:cubicBezTo>
                    <a:pt x="0" y="7550"/>
                    <a:pt x="143" y="7716"/>
                    <a:pt x="334" y="7716"/>
                  </a:cubicBezTo>
                  <a:lnTo>
                    <a:pt x="4668" y="7716"/>
                  </a:lnTo>
                  <a:cubicBezTo>
                    <a:pt x="4811" y="8193"/>
                    <a:pt x="5263" y="8550"/>
                    <a:pt x="5811" y="8550"/>
                  </a:cubicBezTo>
                  <a:cubicBezTo>
                    <a:pt x="6359" y="8550"/>
                    <a:pt x="6811" y="8193"/>
                    <a:pt x="6954" y="7716"/>
                  </a:cubicBezTo>
                  <a:lnTo>
                    <a:pt x="11288" y="7716"/>
                  </a:lnTo>
                  <a:cubicBezTo>
                    <a:pt x="11479" y="7716"/>
                    <a:pt x="11645" y="7550"/>
                    <a:pt x="11645" y="7359"/>
                  </a:cubicBezTo>
                  <a:lnTo>
                    <a:pt x="11645" y="334"/>
                  </a:lnTo>
                  <a:cubicBezTo>
                    <a:pt x="11645" y="167"/>
                    <a:pt x="11479" y="0"/>
                    <a:pt x="11288" y="0"/>
                  </a:cubicBezTo>
                  <a:lnTo>
                    <a:pt x="10955" y="0"/>
                  </a:lnTo>
                  <a:lnTo>
                    <a:pt x="10955" y="5978"/>
                  </a:lnTo>
                  <a:cubicBezTo>
                    <a:pt x="10955" y="6549"/>
                    <a:pt x="10502" y="7002"/>
                    <a:pt x="9955" y="7002"/>
                  </a:cubicBezTo>
                  <a:lnTo>
                    <a:pt x="1667" y="7002"/>
                  </a:lnTo>
                  <a:cubicBezTo>
                    <a:pt x="1119" y="7002"/>
                    <a:pt x="667" y="6549"/>
                    <a:pt x="667" y="5978"/>
                  </a:cubicBezTo>
                  <a:lnTo>
                    <a:pt x="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0"/>
            <p:cNvSpPr/>
            <p:nvPr/>
          </p:nvSpPr>
          <p:spPr>
            <a:xfrm>
              <a:off x="1402127" y="2110792"/>
              <a:ext cx="147377" cy="268326"/>
            </a:xfrm>
            <a:custGeom>
              <a:rect b="b" l="l" r="r" t="t"/>
              <a:pathLst>
                <a:path extrusionOk="0" h="7503" w="4121">
                  <a:moveTo>
                    <a:pt x="2763" y="1358"/>
                  </a:moveTo>
                  <a:cubicBezTo>
                    <a:pt x="2953" y="1358"/>
                    <a:pt x="3096" y="1501"/>
                    <a:pt x="3096" y="1691"/>
                  </a:cubicBezTo>
                  <a:lnTo>
                    <a:pt x="3096" y="3073"/>
                  </a:lnTo>
                  <a:cubicBezTo>
                    <a:pt x="3096" y="3263"/>
                    <a:pt x="2953" y="3406"/>
                    <a:pt x="2763" y="3406"/>
                  </a:cubicBezTo>
                  <a:lnTo>
                    <a:pt x="1358" y="3406"/>
                  </a:lnTo>
                  <a:cubicBezTo>
                    <a:pt x="1191" y="3406"/>
                    <a:pt x="1024" y="3263"/>
                    <a:pt x="1024" y="3073"/>
                  </a:cubicBezTo>
                  <a:lnTo>
                    <a:pt x="1024" y="1691"/>
                  </a:lnTo>
                  <a:cubicBezTo>
                    <a:pt x="1024" y="1501"/>
                    <a:pt x="1191" y="1358"/>
                    <a:pt x="1358" y="1358"/>
                  </a:cubicBezTo>
                  <a:close/>
                  <a:moveTo>
                    <a:pt x="2763" y="4097"/>
                  </a:moveTo>
                  <a:cubicBezTo>
                    <a:pt x="2953" y="4097"/>
                    <a:pt x="3096" y="4239"/>
                    <a:pt x="3096" y="4430"/>
                  </a:cubicBezTo>
                  <a:cubicBezTo>
                    <a:pt x="3096" y="4621"/>
                    <a:pt x="2953" y="4763"/>
                    <a:pt x="2763" y="4763"/>
                  </a:cubicBezTo>
                  <a:lnTo>
                    <a:pt x="1358" y="4763"/>
                  </a:lnTo>
                  <a:cubicBezTo>
                    <a:pt x="1191" y="4763"/>
                    <a:pt x="1024" y="4621"/>
                    <a:pt x="1024" y="4430"/>
                  </a:cubicBezTo>
                  <a:cubicBezTo>
                    <a:pt x="1024" y="4239"/>
                    <a:pt x="1191" y="4097"/>
                    <a:pt x="1358" y="4097"/>
                  </a:cubicBezTo>
                  <a:close/>
                  <a:moveTo>
                    <a:pt x="2763" y="5454"/>
                  </a:moveTo>
                  <a:cubicBezTo>
                    <a:pt x="2953" y="5454"/>
                    <a:pt x="3096" y="5597"/>
                    <a:pt x="3096" y="5787"/>
                  </a:cubicBezTo>
                  <a:cubicBezTo>
                    <a:pt x="3096" y="5978"/>
                    <a:pt x="2953" y="6145"/>
                    <a:pt x="2763" y="6145"/>
                  </a:cubicBezTo>
                  <a:lnTo>
                    <a:pt x="1358" y="6145"/>
                  </a:lnTo>
                  <a:cubicBezTo>
                    <a:pt x="1191" y="6145"/>
                    <a:pt x="1024" y="5978"/>
                    <a:pt x="1024" y="5787"/>
                  </a:cubicBezTo>
                  <a:cubicBezTo>
                    <a:pt x="1024" y="5597"/>
                    <a:pt x="1191" y="5454"/>
                    <a:pt x="1358" y="5454"/>
                  </a:cubicBezTo>
                  <a:close/>
                  <a:moveTo>
                    <a:pt x="0" y="1"/>
                  </a:moveTo>
                  <a:lnTo>
                    <a:pt x="0" y="7502"/>
                  </a:lnTo>
                  <a:lnTo>
                    <a:pt x="3811" y="7502"/>
                  </a:lnTo>
                  <a:cubicBezTo>
                    <a:pt x="3977" y="7502"/>
                    <a:pt x="4120" y="7335"/>
                    <a:pt x="4120" y="7169"/>
                  </a:cubicBezTo>
                  <a:lnTo>
                    <a:pt x="4120" y="334"/>
                  </a:lnTo>
                  <a:cubicBezTo>
                    <a:pt x="4120" y="143"/>
                    <a:pt x="3977" y="1"/>
                    <a:pt x="38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0"/>
            <p:cNvSpPr/>
            <p:nvPr/>
          </p:nvSpPr>
          <p:spPr>
            <a:xfrm>
              <a:off x="1463426" y="2184036"/>
              <a:ext cx="24748" cy="23889"/>
            </a:xfrm>
            <a:custGeom>
              <a:rect b="b" l="l" r="r" t="t"/>
              <a:pathLst>
                <a:path extrusionOk="0" h="668" w="692">
                  <a:moveTo>
                    <a:pt x="1" y="1"/>
                  </a:moveTo>
                  <a:lnTo>
                    <a:pt x="1" y="667"/>
                  </a:lnTo>
                  <a:lnTo>
                    <a:pt x="692" y="667"/>
                  </a:lnTo>
                  <a:lnTo>
                    <a:pt x="69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0"/>
            <p:cNvSpPr/>
            <p:nvPr/>
          </p:nvSpPr>
          <p:spPr>
            <a:xfrm>
              <a:off x="1230925" y="2110792"/>
              <a:ext cx="147377" cy="268326"/>
            </a:xfrm>
            <a:custGeom>
              <a:rect b="b" l="l" r="r" t="t"/>
              <a:pathLst>
                <a:path extrusionOk="0" h="7503" w="4121">
                  <a:moveTo>
                    <a:pt x="2763" y="1358"/>
                  </a:moveTo>
                  <a:cubicBezTo>
                    <a:pt x="2930" y="1358"/>
                    <a:pt x="3096" y="1501"/>
                    <a:pt x="3096" y="1691"/>
                  </a:cubicBezTo>
                  <a:cubicBezTo>
                    <a:pt x="3096" y="1882"/>
                    <a:pt x="2930" y="2049"/>
                    <a:pt x="2763" y="2049"/>
                  </a:cubicBezTo>
                  <a:lnTo>
                    <a:pt x="1358" y="2049"/>
                  </a:lnTo>
                  <a:cubicBezTo>
                    <a:pt x="1168" y="2049"/>
                    <a:pt x="1025" y="1882"/>
                    <a:pt x="1025" y="1691"/>
                  </a:cubicBezTo>
                  <a:cubicBezTo>
                    <a:pt x="1025" y="1501"/>
                    <a:pt x="1168" y="1358"/>
                    <a:pt x="1358" y="1358"/>
                  </a:cubicBezTo>
                  <a:close/>
                  <a:moveTo>
                    <a:pt x="2763" y="2715"/>
                  </a:moveTo>
                  <a:cubicBezTo>
                    <a:pt x="2930" y="2715"/>
                    <a:pt x="3096" y="2882"/>
                    <a:pt x="3096" y="3073"/>
                  </a:cubicBezTo>
                  <a:cubicBezTo>
                    <a:pt x="3096" y="3263"/>
                    <a:pt x="2930" y="3406"/>
                    <a:pt x="2763" y="3406"/>
                  </a:cubicBezTo>
                  <a:lnTo>
                    <a:pt x="1358" y="3406"/>
                  </a:lnTo>
                  <a:cubicBezTo>
                    <a:pt x="1168" y="3406"/>
                    <a:pt x="1025" y="3239"/>
                    <a:pt x="1025" y="3073"/>
                  </a:cubicBezTo>
                  <a:cubicBezTo>
                    <a:pt x="1025" y="2882"/>
                    <a:pt x="1168" y="2715"/>
                    <a:pt x="1358" y="2715"/>
                  </a:cubicBezTo>
                  <a:close/>
                  <a:moveTo>
                    <a:pt x="2763" y="4097"/>
                  </a:moveTo>
                  <a:cubicBezTo>
                    <a:pt x="2930" y="4097"/>
                    <a:pt x="3096" y="4239"/>
                    <a:pt x="3096" y="4430"/>
                  </a:cubicBezTo>
                  <a:cubicBezTo>
                    <a:pt x="3096" y="4621"/>
                    <a:pt x="2930" y="4763"/>
                    <a:pt x="2763" y="4763"/>
                  </a:cubicBezTo>
                  <a:lnTo>
                    <a:pt x="1358" y="4763"/>
                  </a:lnTo>
                  <a:cubicBezTo>
                    <a:pt x="1168" y="4763"/>
                    <a:pt x="1025" y="4621"/>
                    <a:pt x="1025" y="4430"/>
                  </a:cubicBezTo>
                  <a:cubicBezTo>
                    <a:pt x="1025" y="4239"/>
                    <a:pt x="1168" y="4097"/>
                    <a:pt x="1358" y="4097"/>
                  </a:cubicBezTo>
                  <a:close/>
                  <a:moveTo>
                    <a:pt x="2763" y="5454"/>
                  </a:moveTo>
                  <a:cubicBezTo>
                    <a:pt x="2930" y="5454"/>
                    <a:pt x="3096" y="5597"/>
                    <a:pt x="3096" y="5787"/>
                  </a:cubicBezTo>
                  <a:cubicBezTo>
                    <a:pt x="3096" y="5978"/>
                    <a:pt x="2930" y="6145"/>
                    <a:pt x="2763" y="6145"/>
                  </a:cubicBezTo>
                  <a:lnTo>
                    <a:pt x="1358" y="6145"/>
                  </a:lnTo>
                  <a:cubicBezTo>
                    <a:pt x="1168" y="6145"/>
                    <a:pt x="1025" y="5978"/>
                    <a:pt x="1025" y="5787"/>
                  </a:cubicBezTo>
                  <a:cubicBezTo>
                    <a:pt x="1025" y="5597"/>
                    <a:pt x="1168" y="5454"/>
                    <a:pt x="1358" y="5454"/>
                  </a:cubicBezTo>
                  <a:close/>
                  <a:moveTo>
                    <a:pt x="310" y="1"/>
                  </a:moveTo>
                  <a:cubicBezTo>
                    <a:pt x="143" y="1"/>
                    <a:pt x="1" y="143"/>
                    <a:pt x="1" y="334"/>
                  </a:cubicBezTo>
                  <a:lnTo>
                    <a:pt x="1" y="7145"/>
                  </a:lnTo>
                  <a:cubicBezTo>
                    <a:pt x="1" y="7335"/>
                    <a:pt x="143" y="7502"/>
                    <a:pt x="310" y="7502"/>
                  </a:cubicBezTo>
                  <a:lnTo>
                    <a:pt x="4121" y="7502"/>
                  </a:lnTo>
                  <a:lnTo>
                    <a:pt x="41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0" name="Google Shape;4860;p70"/>
          <p:cNvGrpSpPr/>
          <p:nvPr/>
        </p:nvGrpSpPr>
        <p:grpSpPr>
          <a:xfrm>
            <a:off x="4002330" y="1437755"/>
            <a:ext cx="417385" cy="415849"/>
            <a:chOff x="4002330" y="1437755"/>
            <a:chExt cx="417385" cy="415849"/>
          </a:xfrm>
        </p:grpSpPr>
        <p:sp>
          <p:nvSpPr>
            <p:cNvPr id="4861" name="Google Shape;4861;p70"/>
            <p:cNvSpPr/>
            <p:nvPr/>
          </p:nvSpPr>
          <p:spPr>
            <a:xfrm>
              <a:off x="4014276" y="1530777"/>
              <a:ext cx="405439" cy="322828"/>
            </a:xfrm>
            <a:custGeom>
              <a:rect b="b" l="l" r="r" t="t"/>
              <a:pathLst>
                <a:path extrusionOk="0" h="9027" w="11337">
                  <a:moveTo>
                    <a:pt x="5287" y="7002"/>
                  </a:moveTo>
                  <a:cubicBezTo>
                    <a:pt x="5478" y="7002"/>
                    <a:pt x="5621" y="7145"/>
                    <a:pt x="5621" y="7336"/>
                  </a:cubicBezTo>
                  <a:cubicBezTo>
                    <a:pt x="5621" y="7526"/>
                    <a:pt x="5478" y="7669"/>
                    <a:pt x="5287" y="7669"/>
                  </a:cubicBezTo>
                  <a:cubicBezTo>
                    <a:pt x="5097" y="7669"/>
                    <a:pt x="4954" y="7526"/>
                    <a:pt x="4954" y="7336"/>
                  </a:cubicBezTo>
                  <a:cubicBezTo>
                    <a:pt x="4954" y="7145"/>
                    <a:pt x="5097" y="7002"/>
                    <a:pt x="5287" y="7002"/>
                  </a:cubicBezTo>
                  <a:close/>
                  <a:moveTo>
                    <a:pt x="6692" y="7002"/>
                  </a:moveTo>
                  <a:cubicBezTo>
                    <a:pt x="6883" y="7002"/>
                    <a:pt x="7026" y="7145"/>
                    <a:pt x="7026" y="7336"/>
                  </a:cubicBezTo>
                  <a:cubicBezTo>
                    <a:pt x="7026" y="7526"/>
                    <a:pt x="6883" y="7669"/>
                    <a:pt x="6692" y="7669"/>
                  </a:cubicBezTo>
                  <a:cubicBezTo>
                    <a:pt x="6502" y="7669"/>
                    <a:pt x="6359" y="7526"/>
                    <a:pt x="6359" y="7336"/>
                  </a:cubicBezTo>
                  <a:cubicBezTo>
                    <a:pt x="6359" y="7145"/>
                    <a:pt x="6502" y="7002"/>
                    <a:pt x="6692" y="7002"/>
                  </a:cubicBezTo>
                  <a:close/>
                  <a:moveTo>
                    <a:pt x="9788" y="7002"/>
                  </a:moveTo>
                  <a:cubicBezTo>
                    <a:pt x="9979" y="7002"/>
                    <a:pt x="10122" y="7145"/>
                    <a:pt x="10122" y="7336"/>
                  </a:cubicBezTo>
                  <a:cubicBezTo>
                    <a:pt x="10122" y="7526"/>
                    <a:pt x="9979" y="7669"/>
                    <a:pt x="9788" y="7669"/>
                  </a:cubicBezTo>
                  <a:lnTo>
                    <a:pt x="8216" y="7669"/>
                  </a:lnTo>
                  <a:cubicBezTo>
                    <a:pt x="8026" y="7669"/>
                    <a:pt x="7859" y="7526"/>
                    <a:pt x="7859" y="7336"/>
                  </a:cubicBezTo>
                  <a:cubicBezTo>
                    <a:pt x="7859" y="7145"/>
                    <a:pt x="8026" y="7002"/>
                    <a:pt x="8216" y="7002"/>
                  </a:cubicBezTo>
                  <a:close/>
                  <a:moveTo>
                    <a:pt x="9526" y="1"/>
                  </a:moveTo>
                  <a:cubicBezTo>
                    <a:pt x="9074" y="1"/>
                    <a:pt x="8693" y="287"/>
                    <a:pt x="8550" y="692"/>
                  </a:cubicBezTo>
                  <a:lnTo>
                    <a:pt x="7073" y="692"/>
                  </a:lnTo>
                  <a:cubicBezTo>
                    <a:pt x="7073" y="573"/>
                    <a:pt x="7049" y="453"/>
                    <a:pt x="7026" y="334"/>
                  </a:cubicBezTo>
                  <a:lnTo>
                    <a:pt x="4978" y="334"/>
                  </a:lnTo>
                  <a:cubicBezTo>
                    <a:pt x="5025" y="834"/>
                    <a:pt x="5025" y="1382"/>
                    <a:pt x="4978" y="1882"/>
                  </a:cubicBezTo>
                  <a:lnTo>
                    <a:pt x="7026" y="1882"/>
                  </a:lnTo>
                  <a:cubicBezTo>
                    <a:pt x="7049" y="1716"/>
                    <a:pt x="7073" y="1549"/>
                    <a:pt x="7097" y="1358"/>
                  </a:cubicBezTo>
                  <a:lnTo>
                    <a:pt x="8550" y="1358"/>
                  </a:lnTo>
                  <a:cubicBezTo>
                    <a:pt x="8669" y="1668"/>
                    <a:pt x="8883" y="1882"/>
                    <a:pt x="9193" y="2001"/>
                  </a:cubicBezTo>
                  <a:lnTo>
                    <a:pt x="9193" y="5621"/>
                  </a:lnTo>
                  <a:lnTo>
                    <a:pt x="4382" y="5621"/>
                  </a:lnTo>
                  <a:cubicBezTo>
                    <a:pt x="3954" y="5621"/>
                    <a:pt x="3573" y="6002"/>
                    <a:pt x="3573" y="6431"/>
                  </a:cubicBezTo>
                  <a:lnTo>
                    <a:pt x="3573" y="7145"/>
                  </a:lnTo>
                  <a:lnTo>
                    <a:pt x="2620" y="7145"/>
                  </a:lnTo>
                  <a:cubicBezTo>
                    <a:pt x="2501" y="6860"/>
                    <a:pt x="2287" y="6621"/>
                    <a:pt x="1977" y="6526"/>
                  </a:cubicBezTo>
                  <a:lnTo>
                    <a:pt x="1977" y="4526"/>
                  </a:lnTo>
                  <a:cubicBezTo>
                    <a:pt x="2120" y="4573"/>
                    <a:pt x="2263" y="4621"/>
                    <a:pt x="2406" y="4669"/>
                  </a:cubicBezTo>
                  <a:cubicBezTo>
                    <a:pt x="2096" y="4049"/>
                    <a:pt x="1953" y="3240"/>
                    <a:pt x="1858" y="2549"/>
                  </a:cubicBezTo>
                  <a:lnTo>
                    <a:pt x="0" y="2549"/>
                  </a:lnTo>
                  <a:cubicBezTo>
                    <a:pt x="262" y="3216"/>
                    <a:pt x="739" y="3764"/>
                    <a:pt x="1310" y="4168"/>
                  </a:cubicBezTo>
                  <a:lnTo>
                    <a:pt x="1310" y="6526"/>
                  </a:lnTo>
                  <a:cubicBezTo>
                    <a:pt x="905" y="6669"/>
                    <a:pt x="620" y="7050"/>
                    <a:pt x="620" y="7502"/>
                  </a:cubicBezTo>
                  <a:cubicBezTo>
                    <a:pt x="620" y="8050"/>
                    <a:pt x="1072" y="8503"/>
                    <a:pt x="1644" y="8503"/>
                  </a:cubicBezTo>
                  <a:cubicBezTo>
                    <a:pt x="2096" y="8503"/>
                    <a:pt x="2477" y="8241"/>
                    <a:pt x="2620" y="7836"/>
                  </a:cubicBezTo>
                  <a:lnTo>
                    <a:pt x="3573" y="7836"/>
                  </a:lnTo>
                  <a:lnTo>
                    <a:pt x="3573" y="8217"/>
                  </a:lnTo>
                  <a:cubicBezTo>
                    <a:pt x="3573" y="8669"/>
                    <a:pt x="3954" y="9027"/>
                    <a:pt x="4382" y="9027"/>
                  </a:cubicBezTo>
                  <a:lnTo>
                    <a:pt x="10526" y="9027"/>
                  </a:lnTo>
                  <a:cubicBezTo>
                    <a:pt x="10979" y="9027"/>
                    <a:pt x="11336" y="8669"/>
                    <a:pt x="11336" y="8217"/>
                  </a:cubicBezTo>
                  <a:lnTo>
                    <a:pt x="11336" y="6431"/>
                  </a:lnTo>
                  <a:cubicBezTo>
                    <a:pt x="11336" y="6002"/>
                    <a:pt x="10979" y="5621"/>
                    <a:pt x="10526" y="5621"/>
                  </a:cubicBezTo>
                  <a:lnTo>
                    <a:pt x="9860" y="5621"/>
                  </a:lnTo>
                  <a:lnTo>
                    <a:pt x="9860" y="2001"/>
                  </a:lnTo>
                  <a:cubicBezTo>
                    <a:pt x="10264" y="1858"/>
                    <a:pt x="10550" y="1477"/>
                    <a:pt x="10550" y="1025"/>
                  </a:cubicBezTo>
                  <a:cubicBezTo>
                    <a:pt x="10550" y="453"/>
                    <a:pt x="10098" y="1"/>
                    <a:pt x="95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0"/>
            <p:cNvSpPr/>
            <p:nvPr/>
          </p:nvSpPr>
          <p:spPr>
            <a:xfrm>
              <a:off x="4105402" y="1621938"/>
              <a:ext cx="60510" cy="80287"/>
            </a:xfrm>
            <a:custGeom>
              <a:rect b="b" l="l" r="r" t="t"/>
              <a:pathLst>
                <a:path extrusionOk="0" h="2245" w="1692">
                  <a:moveTo>
                    <a:pt x="0" y="0"/>
                  </a:moveTo>
                  <a:cubicBezTo>
                    <a:pt x="72" y="595"/>
                    <a:pt x="286" y="1786"/>
                    <a:pt x="715" y="2191"/>
                  </a:cubicBezTo>
                  <a:cubicBezTo>
                    <a:pt x="751" y="2227"/>
                    <a:pt x="798" y="2245"/>
                    <a:pt x="846" y="2245"/>
                  </a:cubicBezTo>
                  <a:cubicBezTo>
                    <a:pt x="894" y="2245"/>
                    <a:pt x="941" y="2227"/>
                    <a:pt x="977" y="2191"/>
                  </a:cubicBezTo>
                  <a:cubicBezTo>
                    <a:pt x="1406" y="1786"/>
                    <a:pt x="1620" y="595"/>
                    <a:pt x="16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0"/>
            <p:cNvSpPr/>
            <p:nvPr/>
          </p:nvSpPr>
          <p:spPr>
            <a:xfrm>
              <a:off x="4170992" y="1621938"/>
              <a:ext cx="86903" cy="75816"/>
            </a:xfrm>
            <a:custGeom>
              <a:rect b="b" l="l" r="r" t="t"/>
              <a:pathLst>
                <a:path extrusionOk="0" h="2120" w="2430">
                  <a:moveTo>
                    <a:pt x="548" y="0"/>
                  </a:moveTo>
                  <a:cubicBezTo>
                    <a:pt x="477" y="572"/>
                    <a:pt x="381" y="1096"/>
                    <a:pt x="238" y="1524"/>
                  </a:cubicBezTo>
                  <a:cubicBezTo>
                    <a:pt x="167" y="1762"/>
                    <a:pt x="95" y="1953"/>
                    <a:pt x="0" y="2120"/>
                  </a:cubicBezTo>
                  <a:cubicBezTo>
                    <a:pt x="1096" y="1810"/>
                    <a:pt x="1977" y="1024"/>
                    <a:pt x="24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0"/>
            <p:cNvSpPr/>
            <p:nvPr/>
          </p:nvSpPr>
          <p:spPr>
            <a:xfrm>
              <a:off x="4013417" y="1442226"/>
              <a:ext cx="86903" cy="75817"/>
            </a:xfrm>
            <a:custGeom>
              <a:rect b="b" l="l" r="r" t="t"/>
              <a:pathLst>
                <a:path extrusionOk="0" h="2120" w="2430">
                  <a:moveTo>
                    <a:pt x="2430" y="0"/>
                  </a:moveTo>
                  <a:lnTo>
                    <a:pt x="2430" y="0"/>
                  </a:lnTo>
                  <a:cubicBezTo>
                    <a:pt x="1334" y="310"/>
                    <a:pt x="453" y="1096"/>
                    <a:pt x="1" y="2120"/>
                  </a:cubicBezTo>
                  <a:lnTo>
                    <a:pt x="1882" y="2120"/>
                  </a:lnTo>
                  <a:cubicBezTo>
                    <a:pt x="1953" y="1453"/>
                    <a:pt x="2120" y="619"/>
                    <a:pt x="2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0"/>
            <p:cNvSpPr/>
            <p:nvPr/>
          </p:nvSpPr>
          <p:spPr>
            <a:xfrm>
              <a:off x="4105402" y="1437755"/>
              <a:ext cx="60510" cy="80287"/>
            </a:xfrm>
            <a:custGeom>
              <a:rect b="b" l="l" r="r" t="t"/>
              <a:pathLst>
                <a:path extrusionOk="0" h="2245" w="1692">
                  <a:moveTo>
                    <a:pt x="846" y="0"/>
                  </a:moveTo>
                  <a:cubicBezTo>
                    <a:pt x="798" y="0"/>
                    <a:pt x="751" y="18"/>
                    <a:pt x="715" y="54"/>
                  </a:cubicBezTo>
                  <a:cubicBezTo>
                    <a:pt x="286" y="459"/>
                    <a:pt x="72" y="1649"/>
                    <a:pt x="0" y="2245"/>
                  </a:cubicBezTo>
                  <a:lnTo>
                    <a:pt x="1691" y="2245"/>
                  </a:lnTo>
                  <a:cubicBezTo>
                    <a:pt x="1620" y="1649"/>
                    <a:pt x="1406" y="459"/>
                    <a:pt x="977" y="54"/>
                  </a:cubicBezTo>
                  <a:cubicBezTo>
                    <a:pt x="941" y="18"/>
                    <a:pt x="894" y="0"/>
                    <a:pt x="8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0"/>
            <p:cNvSpPr/>
            <p:nvPr/>
          </p:nvSpPr>
          <p:spPr>
            <a:xfrm>
              <a:off x="4170992" y="1442226"/>
              <a:ext cx="86903" cy="75817"/>
            </a:xfrm>
            <a:custGeom>
              <a:rect b="b" l="l" r="r" t="t"/>
              <a:pathLst>
                <a:path extrusionOk="0" h="2120" w="2430">
                  <a:moveTo>
                    <a:pt x="0" y="0"/>
                  </a:moveTo>
                  <a:lnTo>
                    <a:pt x="0" y="0"/>
                  </a:lnTo>
                  <a:cubicBezTo>
                    <a:pt x="310" y="619"/>
                    <a:pt x="477" y="1429"/>
                    <a:pt x="548" y="2120"/>
                  </a:cubicBezTo>
                  <a:lnTo>
                    <a:pt x="2429" y="2120"/>
                  </a:lnTo>
                  <a:cubicBezTo>
                    <a:pt x="1977" y="1096"/>
                    <a:pt x="1096" y="31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0"/>
            <p:cNvSpPr/>
            <p:nvPr/>
          </p:nvSpPr>
          <p:spPr>
            <a:xfrm>
              <a:off x="4002330" y="1542722"/>
              <a:ext cx="76711" cy="55396"/>
            </a:xfrm>
            <a:custGeom>
              <a:rect b="b" l="l" r="r" t="t"/>
              <a:pathLst>
                <a:path extrusionOk="0" h="1549" w="2145">
                  <a:moveTo>
                    <a:pt x="96" y="0"/>
                  </a:moveTo>
                  <a:cubicBezTo>
                    <a:pt x="1" y="477"/>
                    <a:pt x="1" y="1024"/>
                    <a:pt x="96" y="1548"/>
                  </a:cubicBezTo>
                  <a:lnTo>
                    <a:pt x="2144" y="1548"/>
                  </a:lnTo>
                  <a:cubicBezTo>
                    <a:pt x="2097" y="1024"/>
                    <a:pt x="2120" y="477"/>
                    <a:pt x="21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0"/>
            <p:cNvSpPr/>
            <p:nvPr/>
          </p:nvSpPr>
          <p:spPr>
            <a:xfrm>
              <a:off x="4102004" y="1542722"/>
              <a:ext cx="67305" cy="55396"/>
            </a:xfrm>
            <a:custGeom>
              <a:rect b="b" l="l" r="r" t="t"/>
              <a:pathLst>
                <a:path extrusionOk="0" h="1549" w="1882">
                  <a:moveTo>
                    <a:pt x="24" y="0"/>
                  </a:moveTo>
                  <a:cubicBezTo>
                    <a:pt x="0" y="500"/>
                    <a:pt x="0" y="1048"/>
                    <a:pt x="24" y="1548"/>
                  </a:cubicBezTo>
                  <a:lnTo>
                    <a:pt x="1858" y="1548"/>
                  </a:lnTo>
                  <a:cubicBezTo>
                    <a:pt x="1882" y="1048"/>
                    <a:pt x="1882" y="500"/>
                    <a:pt x="1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9" name="Google Shape;4869;p70"/>
          <p:cNvGrpSpPr/>
          <p:nvPr/>
        </p:nvGrpSpPr>
        <p:grpSpPr>
          <a:xfrm>
            <a:off x="3338019" y="1437970"/>
            <a:ext cx="416490" cy="416501"/>
            <a:chOff x="3338019" y="1437970"/>
            <a:chExt cx="416490" cy="416501"/>
          </a:xfrm>
        </p:grpSpPr>
        <p:sp>
          <p:nvSpPr>
            <p:cNvPr id="4870" name="Google Shape;4870;p70"/>
            <p:cNvSpPr/>
            <p:nvPr/>
          </p:nvSpPr>
          <p:spPr>
            <a:xfrm>
              <a:off x="3338019" y="1538466"/>
              <a:ext cx="416490" cy="190793"/>
            </a:xfrm>
            <a:custGeom>
              <a:rect b="b" l="l" r="r" t="t"/>
              <a:pathLst>
                <a:path extrusionOk="0" h="5335" w="11646">
                  <a:moveTo>
                    <a:pt x="334" y="0"/>
                  </a:moveTo>
                  <a:cubicBezTo>
                    <a:pt x="144" y="0"/>
                    <a:pt x="1" y="167"/>
                    <a:pt x="1" y="358"/>
                  </a:cubicBezTo>
                  <a:lnTo>
                    <a:pt x="1" y="5335"/>
                  </a:lnTo>
                  <a:lnTo>
                    <a:pt x="11646" y="5335"/>
                  </a:lnTo>
                  <a:lnTo>
                    <a:pt x="11646" y="358"/>
                  </a:lnTo>
                  <a:cubicBezTo>
                    <a:pt x="11646" y="167"/>
                    <a:pt x="11479" y="0"/>
                    <a:pt x="11289" y="0"/>
                  </a:cubicBezTo>
                  <a:lnTo>
                    <a:pt x="9693" y="0"/>
                  </a:lnTo>
                  <a:lnTo>
                    <a:pt x="9693" y="905"/>
                  </a:lnTo>
                  <a:cubicBezTo>
                    <a:pt x="9693" y="1262"/>
                    <a:pt x="9503" y="1596"/>
                    <a:pt x="9193" y="1763"/>
                  </a:cubicBezTo>
                  <a:cubicBezTo>
                    <a:pt x="9288" y="2096"/>
                    <a:pt x="9193" y="2453"/>
                    <a:pt x="8931" y="2715"/>
                  </a:cubicBezTo>
                  <a:lnTo>
                    <a:pt x="8193" y="3477"/>
                  </a:lnTo>
                  <a:cubicBezTo>
                    <a:pt x="7997" y="3673"/>
                    <a:pt x="7736" y="3775"/>
                    <a:pt x="7477" y="3775"/>
                  </a:cubicBezTo>
                  <a:cubicBezTo>
                    <a:pt x="7389" y="3775"/>
                    <a:pt x="7301" y="3763"/>
                    <a:pt x="7216" y="3739"/>
                  </a:cubicBezTo>
                  <a:cubicBezTo>
                    <a:pt x="7050" y="4049"/>
                    <a:pt x="6716" y="4239"/>
                    <a:pt x="6359" y="4239"/>
                  </a:cubicBezTo>
                  <a:lnTo>
                    <a:pt x="5287" y="4239"/>
                  </a:lnTo>
                  <a:cubicBezTo>
                    <a:pt x="4906" y="4239"/>
                    <a:pt x="4597" y="4049"/>
                    <a:pt x="4430" y="3739"/>
                  </a:cubicBezTo>
                  <a:cubicBezTo>
                    <a:pt x="4344" y="3764"/>
                    <a:pt x="4255" y="3776"/>
                    <a:pt x="4165" y="3776"/>
                  </a:cubicBezTo>
                  <a:cubicBezTo>
                    <a:pt x="3909" y="3776"/>
                    <a:pt x="3654" y="3678"/>
                    <a:pt x="3478" y="3501"/>
                  </a:cubicBezTo>
                  <a:lnTo>
                    <a:pt x="2715" y="2739"/>
                  </a:lnTo>
                  <a:cubicBezTo>
                    <a:pt x="2454" y="2477"/>
                    <a:pt x="2358" y="2096"/>
                    <a:pt x="2454" y="1763"/>
                  </a:cubicBezTo>
                  <a:cubicBezTo>
                    <a:pt x="2144" y="1596"/>
                    <a:pt x="1953" y="1262"/>
                    <a:pt x="1953" y="905"/>
                  </a:cubicBezTo>
                  <a:lnTo>
                    <a:pt x="19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0"/>
            <p:cNvSpPr/>
            <p:nvPr/>
          </p:nvSpPr>
          <p:spPr>
            <a:xfrm>
              <a:off x="3338019" y="1753084"/>
              <a:ext cx="416490" cy="101387"/>
            </a:xfrm>
            <a:custGeom>
              <a:rect b="b" l="l" r="r" t="t"/>
              <a:pathLst>
                <a:path extrusionOk="0" h="2835" w="11646">
                  <a:moveTo>
                    <a:pt x="1" y="1"/>
                  </a:moveTo>
                  <a:lnTo>
                    <a:pt x="1" y="1025"/>
                  </a:lnTo>
                  <a:cubicBezTo>
                    <a:pt x="1" y="1215"/>
                    <a:pt x="144" y="1382"/>
                    <a:pt x="334" y="1382"/>
                  </a:cubicBezTo>
                  <a:lnTo>
                    <a:pt x="4787" y="1382"/>
                  </a:lnTo>
                  <a:lnTo>
                    <a:pt x="4787" y="2144"/>
                  </a:lnTo>
                  <a:lnTo>
                    <a:pt x="3740" y="2144"/>
                  </a:lnTo>
                  <a:cubicBezTo>
                    <a:pt x="3549" y="2144"/>
                    <a:pt x="3382" y="2287"/>
                    <a:pt x="3382" y="2477"/>
                  </a:cubicBezTo>
                  <a:cubicBezTo>
                    <a:pt x="3382" y="2668"/>
                    <a:pt x="3549" y="2834"/>
                    <a:pt x="3740" y="2834"/>
                  </a:cubicBezTo>
                  <a:lnTo>
                    <a:pt x="7907" y="2834"/>
                  </a:lnTo>
                  <a:cubicBezTo>
                    <a:pt x="8098" y="2834"/>
                    <a:pt x="8240" y="2668"/>
                    <a:pt x="8240" y="2477"/>
                  </a:cubicBezTo>
                  <a:cubicBezTo>
                    <a:pt x="8240" y="2287"/>
                    <a:pt x="8098" y="2144"/>
                    <a:pt x="7907" y="2144"/>
                  </a:cubicBezTo>
                  <a:lnTo>
                    <a:pt x="6835" y="2144"/>
                  </a:lnTo>
                  <a:lnTo>
                    <a:pt x="6835" y="1382"/>
                  </a:lnTo>
                  <a:lnTo>
                    <a:pt x="11289" y="1382"/>
                  </a:lnTo>
                  <a:cubicBezTo>
                    <a:pt x="11479" y="1382"/>
                    <a:pt x="11646" y="1215"/>
                    <a:pt x="11646" y="1025"/>
                  </a:cubicBezTo>
                  <a:lnTo>
                    <a:pt x="116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0"/>
            <p:cNvSpPr/>
            <p:nvPr/>
          </p:nvSpPr>
          <p:spPr>
            <a:xfrm>
              <a:off x="3431720" y="1437970"/>
              <a:ext cx="228272" cy="227414"/>
            </a:xfrm>
            <a:custGeom>
              <a:rect b="b" l="l" r="r" t="t"/>
              <a:pathLst>
                <a:path extrusionOk="0" h="6359" w="6383">
                  <a:moveTo>
                    <a:pt x="3191" y="2001"/>
                  </a:moveTo>
                  <a:cubicBezTo>
                    <a:pt x="3834" y="2001"/>
                    <a:pt x="4358" y="2525"/>
                    <a:pt x="4358" y="3168"/>
                  </a:cubicBezTo>
                  <a:cubicBezTo>
                    <a:pt x="4358" y="3810"/>
                    <a:pt x="3834" y="4358"/>
                    <a:pt x="3191" y="4358"/>
                  </a:cubicBezTo>
                  <a:lnTo>
                    <a:pt x="3168" y="4358"/>
                  </a:lnTo>
                  <a:cubicBezTo>
                    <a:pt x="2525" y="4334"/>
                    <a:pt x="2024" y="3810"/>
                    <a:pt x="2024" y="3168"/>
                  </a:cubicBezTo>
                  <a:cubicBezTo>
                    <a:pt x="2024" y="2548"/>
                    <a:pt x="2525" y="2024"/>
                    <a:pt x="3168" y="2001"/>
                  </a:cubicBezTo>
                  <a:close/>
                  <a:moveTo>
                    <a:pt x="2667" y="0"/>
                  </a:moveTo>
                  <a:cubicBezTo>
                    <a:pt x="2501" y="0"/>
                    <a:pt x="2358" y="119"/>
                    <a:pt x="2334" y="262"/>
                  </a:cubicBezTo>
                  <a:lnTo>
                    <a:pt x="2263" y="953"/>
                  </a:lnTo>
                  <a:lnTo>
                    <a:pt x="1739" y="524"/>
                  </a:lnTo>
                  <a:cubicBezTo>
                    <a:pt x="1682" y="479"/>
                    <a:pt x="1610" y="455"/>
                    <a:pt x="1537" y="455"/>
                  </a:cubicBezTo>
                  <a:cubicBezTo>
                    <a:pt x="1456" y="455"/>
                    <a:pt x="1373" y="485"/>
                    <a:pt x="1310" y="548"/>
                  </a:cubicBezTo>
                  <a:lnTo>
                    <a:pt x="548" y="1310"/>
                  </a:lnTo>
                  <a:cubicBezTo>
                    <a:pt x="453" y="1429"/>
                    <a:pt x="429" y="1596"/>
                    <a:pt x="548" y="1739"/>
                  </a:cubicBezTo>
                  <a:lnTo>
                    <a:pt x="953" y="2263"/>
                  </a:lnTo>
                  <a:lnTo>
                    <a:pt x="286" y="2334"/>
                  </a:lnTo>
                  <a:cubicBezTo>
                    <a:pt x="119" y="2334"/>
                    <a:pt x="0" y="2477"/>
                    <a:pt x="0" y="2644"/>
                  </a:cubicBezTo>
                  <a:lnTo>
                    <a:pt x="0" y="3715"/>
                  </a:lnTo>
                  <a:cubicBezTo>
                    <a:pt x="0" y="3882"/>
                    <a:pt x="119" y="4025"/>
                    <a:pt x="286" y="4025"/>
                  </a:cubicBezTo>
                  <a:lnTo>
                    <a:pt x="977" y="4096"/>
                  </a:lnTo>
                  <a:lnTo>
                    <a:pt x="548" y="4644"/>
                  </a:lnTo>
                  <a:cubicBezTo>
                    <a:pt x="453" y="4763"/>
                    <a:pt x="453" y="4954"/>
                    <a:pt x="572" y="5049"/>
                  </a:cubicBezTo>
                  <a:lnTo>
                    <a:pt x="1334" y="5811"/>
                  </a:lnTo>
                  <a:cubicBezTo>
                    <a:pt x="1397" y="5874"/>
                    <a:pt x="1473" y="5903"/>
                    <a:pt x="1552" y="5903"/>
                  </a:cubicBezTo>
                  <a:cubicBezTo>
                    <a:pt x="1622" y="5903"/>
                    <a:pt x="1695" y="5880"/>
                    <a:pt x="1763" y="5835"/>
                  </a:cubicBezTo>
                  <a:lnTo>
                    <a:pt x="2263" y="5430"/>
                  </a:lnTo>
                  <a:lnTo>
                    <a:pt x="2334" y="6073"/>
                  </a:lnTo>
                  <a:cubicBezTo>
                    <a:pt x="2358" y="6240"/>
                    <a:pt x="2501" y="6359"/>
                    <a:pt x="2667" y="6359"/>
                  </a:cubicBezTo>
                  <a:lnTo>
                    <a:pt x="3739" y="6359"/>
                  </a:lnTo>
                  <a:cubicBezTo>
                    <a:pt x="3906" y="6359"/>
                    <a:pt x="4025" y="6240"/>
                    <a:pt x="4049" y="6073"/>
                  </a:cubicBezTo>
                  <a:lnTo>
                    <a:pt x="4120" y="5406"/>
                  </a:lnTo>
                  <a:lnTo>
                    <a:pt x="4644" y="5835"/>
                  </a:lnTo>
                  <a:cubicBezTo>
                    <a:pt x="4712" y="5880"/>
                    <a:pt x="4784" y="5903"/>
                    <a:pt x="4855" y="5903"/>
                  </a:cubicBezTo>
                  <a:cubicBezTo>
                    <a:pt x="4934" y="5903"/>
                    <a:pt x="5010" y="5874"/>
                    <a:pt x="5073" y="5811"/>
                  </a:cubicBezTo>
                  <a:lnTo>
                    <a:pt x="5835" y="5049"/>
                  </a:lnTo>
                  <a:cubicBezTo>
                    <a:pt x="5954" y="4930"/>
                    <a:pt x="5954" y="4739"/>
                    <a:pt x="5859" y="4620"/>
                  </a:cubicBezTo>
                  <a:lnTo>
                    <a:pt x="5430" y="4096"/>
                  </a:lnTo>
                  <a:lnTo>
                    <a:pt x="6097" y="4025"/>
                  </a:lnTo>
                  <a:cubicBezTo>
                    <a:pt x="6263" y="4001"/>
                    <a:pt x="6383" y="3882"/>
                    <a:pt x="6383" y="3715"/>
                  </a:cubicBezTo>
                  <a:lnTo>
                    <a:pt x="6383" y="2644"/>
                  </a:lnTo>
                  <a:cubicBezTo>
                    <a:pt x="6383" y="2477"/>
                    <a:pt x="6263" y="2334"/>
                    <a:pt x="6097" y="2334"/>
                  </a:cubicBezTo>
                  <a:lnTo>
                    <a:pt x="5430" y="2239"/>
                  </a:lnTo>
                  <a:lnTo>
                    <a:pt x="5859" y="1715"/>
                  </a:lnTo>
                  <a:cubicBezTo>
                    <a:pt x="5954" y="1596"/>
                    <a:pt x="5954" y="1405"/>
                    <a:pt x="5835" y="1286"/>
                  </a:cubicBezTo>
                  <a:lnTo>
                    <a:pt x="5073" y="548"/>
                  </a:lnTo>
                  <a:cubicBezTo>
                    <a:pt x="5007" y="482"/>
                    <a:pt x="4920" y="446"/>
                    <a:pt x="4835" y="446"/>
                  </a:cubicBezTo>
                  <a:cubicBezTo>
                    <a:pt x="4766" y="446"/>
                    <a:pt x="4698" y="470"/>
                    <a:pt x="4644" y="524"/>
                  </a:cubicBezTo>
                  <a:lnTo>
                    <a:pt x="4120" y="929"/>
                  </a:lnTo>
                  <a:lnTo>
                    <a:pt x="4049" y="262"/>
                  </a:lnTo>
                  <a:cubicBezTo>
                    <a:pt x="4025" y="119"/>
                    <a:pt x="3906" y="0"/>
                    <a:pt x="37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70"/>
          <p:cNvGrpSpPr/>
          <p:nvPr/>
        </p:nvGrpSpPr>
        <p:grpSpPr>
          <a:xfrm>
            <a:off x="2614089" y="1437111"/>
            <a:ext cx="416502" cy="417356"/>
            <a:chOff x="2614089" y="1437111"/>
            <a:chExt cx="416502" cy="417356"/>
          </a:xfrm>
        </p:grpSpPr>
        <p:sp>
          <p:nvSpPr>
            <p:cNvPr id="4874" name="Google Shape;4874;p70"/>
            <p:cNvSpPr/>
            <p:nvPr/>
          </p:nvSpPr>
          <p:spPr>
            <a:xfrm>
              <a:off x="2879813" y="1486501"/>
              <a:ext cx="66447" cy="23889"/>
            </a:xfrm>
            <a:custGeom>
              <a:rect b="b" l="l" r="r" t="t"/>
              <a:pathLst>
                <a:path extrusionOk="0" h="668" w="1858">
                  <a:moveTo>
                    <a:pt x="334" y="1"/>
                  </a:moveTo>
                  <a:cubicBezTo>
                    <a:pt x="143" y="1"/>
                    <a:pt x="0" y="144"/>
                    <a:pt x="0" y="334"/>
                  </a:cubicBezTo>
                  <a:cubicBezTo>
                    <a:pt x="0" y="525"/>
                    <a:pt x="143" y="667"/>
                    <a:pt x="334" y="667"/>
                  </a:cubicBezTo>
                  <a:lnTo>
                    <a:pt x="1525" y="667"/>
                  </a:lnTo>
                  <a:cubicBezTo>
                    <a:pt x="1715" y="667"/>
                    <a:pt x="1858" y="525"/>
                    <a:pt x="1858" y="334"/>
                  </a:cubicBezTo>
                  <a:cubicBezTo>
                    <a:pt x="1858" y="144"/>
                    <a:pt x="1715" y="1"/>
                    <a:pt x="1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0"/>
            <p:cNvSpPr/>
            <p:nvPr/>
          </p:nvSpPr>
          <p:spPr>
            <a:xfrm>
              <a:off x="2963286" y="1651729"/>
              <a:ext cx="67305" cy="23889"/>
            </a:xfrm>
            <a:custGeom>
              <a:rect b="b" l="l" r="r" t="t"/>
              <a:pathLst>
                <a:path extrusionOk="0" h="668" w="1882">
                  <a:moveTo>
                    <a:pt x="357" y="1"/>
                  </a:moveTo>
                  <a:cubicBezTo>
                    <a:pt x="167" y="1"/>
                    <a:pt x="0" y="143"/>
                    <a:pt x="0" y="334"/>
                  </a:cubicBezTo>
                  <a:cubicBezTo>
                    <a:pt x="0" y="525"/>
                    <a:pt x="167" y="667"/>
                    <a:pt x="357" y="667"/>
                  </a:cubicBezTo>
                  <a:lnTo>
                    <a:pt x="1524" y="667"/>
                  </a:lnTo>
                  <a:cubicBezTo>
                    <a:pt x="1715" y="667"/>
                    <a:pt x="1882" y="525"/>
                    <a:pt x="1882" y="334"/>
                  </a:cubicBezTo>
                  <a:cubicBezTo>
                    <a:pt x="1882" y="143"/>
                    <a:pt x="1715" y="1"/>
                    <a:pt x="15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0"/>
            <p:cNvSpPr/>
            <p:nvPr/>
          </p:nvSpPr>
          <p:spPr>
            <a:xfrm>
              <a:off x="2898554" y="1781194"/>
              <a:ext cx="66447" cy="23889"/>
            </a:xfrm>
            <a:custGeom>
              <a:rect b="b" l="l" r="r" t="t"/>
              <a:pathLst>
                <a:path extrusionOk="0" h="668" w="1858">
                  <a:moveTo>
                    <a:pt x="334" y="0"/>
                  </a:moveTo>
                  <a:cubicBezTo>
                    <a:pt x="143" y="0"/>
                    <a:pt x="0" y="143"/>
                    <a:pt x="0" y="334"/>
                  </a:cubicBezTo>
                  <a:cubicBezTo>
                    <a:pt x="0" y="524"/>
                    <a:pt x="143" y="667"/>
                    <a:pt x="334" y="667"/>
                  </a:cubicBezTo>
                  <a:lnTo>
                    <a:pt x="1524" y="667"/>
                  </a:lnTo>
                  <a:cubicBezTo>
                    <a:pt x="1715" y="667"/>
                    <a:pt x="1858" y="524"/>
                    <a:pt x="1858" y="334"/>
                  </a:cubicBezTo>
                  <a:cubicBezTo>
                    <a:pt x="1858" y="143"/>
                    <a:pt x="1715" y="0"/>
                    <a:pt x="15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0"/>
            <p:cNvSpPr/>
            <p:nvPr/>
          </p:nvSpPr>
          <p:spPr>
            <a:xfrm>
              <a:off x="2783573" y="1675584"/>
              <a:ext cx="181423" cy="178884"/>
            </a:xfrm>
            <a:custGeom>
              <a:rect b="b" l="l" r="r" t="t"/>
              <a:pathLst>
                <a:path extrusionOk="0" h="5002" w="5073">
                  <a:moveTo>
                    <a:pt x="0" y="0"/>
                  </a:moveTo>
                  <a:lnTo>
                    <a:pt x="0" y="3573"/>
                  </a:lnTo>
                  <a:cubicBezTo>
                    <a:pt x="215" y="3549"/>
                    <a:pt x="405" y="3525"/>
                    <a:pt x="596" y="3477"/>
                  </a:cubicBezTo>
                  <a:lnTo>
                    <a:pt x="2001" y="4882"/>
                  </a:lnTo>
                  <a:cubicBezTo>
                    <a:pt x="2072" y="4954"/>
                    <a:pt x="2168" y="5001"/>
                    <a:pt x="2239" y="5001"/>
                  </a:cubicBezTo>
                  <a:lnTo>
                    <a:pt x="4739" y="5001"/>
                  </a:lnTo>
                  <a:cubicBezTo>
                    <a:pt x="4930" y="5001"/>
                    <a:pt x="5073" y="4835"/>
                    <a:pt x="5073" y="4644"/>
                  </a:cubicBezTo>
                  <a:cubicBezTo>
                    <a:pt x="5073" y="4454"/>
                    <a:pt x="4930" y="4311"/>
                    <a:pt x="4739" y="4311"/>
                  </a:cubicBezTo>
                  <a:lnTo>
                    <a:pt x="2382" y="4311"/>
                  </a:lnTo>
                  <a:lnTo>
                    <a:pt x="1334" y="3263"/>
                  </a:lnTo>
                  <a:cubicBezTo>
                    <a:pt x="1787" y="3072"/>
                    <a:pt x="2168" y="2834"/>
                    <a:pt x="2525" y="2525"/>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0"/>
            <p:cNvSpPr/>
            <p:nvPr/>
          </p:nvSpPr>
          <p:spPr>
            <a:xfrm>
              <a:off x="2668593" y="1488218"/>
              <a:ext cx="91159" cy="128638"/>
            </a:xfrm>
            <a:custGeom>
              <a:rect b="b" l="l" r="r" t="t"/>
              <a:pathLst>
                <a:path extrusionOk="0" h="3597" w="2549">
                  <a:moveTo>
                    <a:pt x="2549" y="0"/>
                  </a:moveTo>
                  <a:cubicBezTo>
                    <a:pt x="1572" y="72"/>
                    <a:pt x="691" y="477"/>
                    <a:pt x="0" y="1072"/>
                  </a:cubicBezTo>
                  <a:lnTo>
                    <a:pt x="2549" y="3596"/>
                  </a:lnTo>
                  <a:lnTo>
                    <a:pt x="25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0"/>
            <p:cNvSpPr/>
            <p:nvPr/>
          </p:nvSpPr>
          <p:spPr>
            <a:xfrm>
              <a:off x="2614089" y="1543580"/>
              <a:ext cx="145661" cy="259779"/>
            </a:xfrm>
            <a:custGeom>
              <a:rect b="b" l="l" r="r" t="t"/>
              <a:pathLst>
                <a:path extrusionOk="0" h="7264" w="4073">
                  <a:moveTo>
                    <a:pt x="1048" y="0"/>
                  </a:moveTo>
                  <a:cubicBezTo>
                    <a:pt x="381" y="762"/>
                    <a:pt x="0" y="1762"/>
                    <a:pt x="0" y="2858"/>
                  </a:cubicBezTo>
                  <a:cubicBezTo>
                    <a:pt x="0" y="5192"/>
                    <a:pt x="1786" y="7097"/>
                    <a:pt x="4073" y="7264"/>
                  </a:cubicBezTo>
                  <a:lnTo>
                    <a:pt x="4073" y="3025"/>
                  </a:lnTo>
                  <a:lnTo>
                    <a:pt x="10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0"/>
            <p:cNvSpPr/>
            <p:nvPr/>
          </p:nvSpPr>
          <p:spPr>
            <a:xfrm>
              <a:off x="2783573" y="1437111"/>
              <a:ext cx="162684" cy="179742"/>
            </a:xfrm>
            <a:custGeom>
              <a:rect b="b" l="l" r="r" t="t"/>
              <a:pathLst>
                <a:path extrusionOk="0" h="5026" w="4549">
                  <a:moveTo>
                    <a:pt x="2144" y="0"/>
                  </a:moveTo>
                  <a:cubicBezTo>
                    <a:pt x="2048" y="0"/>
                    <a:pt x="1953" y="48"/>
                    <a:pt x="1906" y="119"/>
                  </a:cubicBezTo>
                  <a:lnTo>
                    <a:pt x="501" y="1501"/>
                  </a:lnTo>
                  <a:cubicBezTo>
                    <a:pt x="334" y="1477"/>
                    <a:pt x="167" y="1453"/>
                    <a:pt x="0" y="1429"/>
                  </a:cubicBezTo>
                  <a:lnTo>
                    <a:pt x="0" y="5025"/>
                  </a:lnTo>
                  <a:lnTo>
                    <a:pt x="2549" y="2501"/>
                  </a:lnTo>
                  <a:cubicBezTo>
                    <a:pt x="2168" y="2167"/>
                    <a:pt x="1739" y="1906"/>
                    <a:pt x="1263" y="1715"/>
                  </a:cubicBezTo>
                  <a:lnTo>
                    <a:pt x="2287" y="691"/>
                  </a:lnTo>
                  <a:lnTo>
                    <a:pt x="4216" y="691"/>
                  </a:lnTo>
                  <a:cubicBezTo>
                    <a:pt x="4406" y="691"/>
                    <a:pt x="4549" y="548"/>
                    <a:pt x="4549" y="358"/>
                  </a:cubicBezTo>
                  <a:cubicBezTo>
                    <a:pt x="4549" y="167"/>
                    <a:pt x="4406" y="0"/>
                    <a:pt x="42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0"/>
            <p:cNvSpPr/>
            <p:nvPr/>
          </p:nvSpPr>
          <p:spPr>
            <a:xfrm>
              <a:off x="2788687" y="1543580"/>
              <a:ext cx="241898" cy="205277"/>
            </a:xfrm>
            <a:custGeom>
              <a:rect b="b" l="l" r="r" t="t"/>
              <a:pathLst>
                <a:path extrusionOk="0" h="5740" w="6764">
                  <a:moveTo>
                    <a:pt x="2882" y="0"/>
                  </a:moveTo>
                  <a:lnTo>
                    <a:pt x="0" y="2882"/>
                  </a:lnTo>
                  <a:lnTo>
                    <a:pt x="2858" y="5739"/>
                  </a:lnTo>
                  <a:cubicBezTo>
                    <a:pt x="3430" y="5073"/>
                    <a:pt x="3811" y="4215"/>
                    <a:pt x="3906" y="3310"/>
                  </a:cubicBezTo>
                  <a:lnTo>
                    <a:pt x="4882" y="2334"/>
                  </a:lnTo>
                  <a:lnTo>
                    <a:pt x="6406" y="2334"/>
                  </a:lnTo>
                  <a:cubicBezTo>
                    <a:pt x="6597" y="2334"/>
                    <a:pt x="6764" y="2191"/>
                    <a:pt x="6764" y="2001"/>
                  </a:cubicBezTo>
                  <a:cubicBezTo>
                    <a:pt x="6764" y="1810"/>
                    <a:pt x="6597" y="1643"/>
                    <a:pt x="6406" y="1643"/>
                  </a:cubicBezTo>
                  <a:lnTo>
                    <a:pt x="4739" y="1643"/>
                  </a:lnTo>
                  <a:cubicBezTo>
                    <a:pt x="4644" y="1643"/>
                    <a:pt x="4573" y="1691"/>
                    <a:pt x="4501" y="1762"/>
                  </a:cubicBezTo>
                  <a:lnTo>
                    <a:pt x="3906" y="2358"/>
                  </a:lnTo>
                  <a:cubicBezTo>
                    <a:pt x="3787" y="1453"/>
                    <a:pt x="3430" y="643"/>
                    <a:pt x="28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2" name="Google Shape;4882;p70"/>
          <p:cNvGrpSpPr/>
          <p:nvPr/>
        </p:nvGrpSpPr>
        <p:grpSpPr>
          <a:xfrm>
            <a:off x="1906324" y="1437970"/>
            <a:ext cx="416490" cy="415632"/>
            <a:chOff x="1906324" y="1437970"/>
            <a:chExt cx="416490" cy="415632"/>
          </a:xfrm>
        </p:grpSpPr>
        <p:sp>
          <p:nvSpPr>
            <p:cNvPr id="4883" name="Google Shape;4883;p70"/>
            <p:cNvSpPr/>
            <p:nvPr/>
          </p:nvSpPr>
          <p:spPr>
            <a:xfrm>
              <a:off x="2102202" y="1633848"/>
              <a:ext cx="23889" cy="23889"/>
            </a:xfrm>
            <a:custGeom>
              <a:rect b="b" l="l" r="r" t="t"/>
              <a:pathLst>
                <a:path extrusionOk="0" h="668" w="668">
                  <a:moveTo>
                    <a:pt x="334" y="1"/>
                  </a:moveTo>
                  <a:cubicBezTo>
                    <a:pt x="144" y="1"/>
                    <a:pt x="1" y="143"/>
                    <a:pt x="1" y="334"/>
                  </a:cubicBezTo>
                  <a:cubicBezTo>
                    <a:pt x="1" y="524"/>
                    <a:pt x="144" y="667"/>
                    <a:pt x="334" y="667"/>
                  </a:cubicBezTo>
                  <a:cubicBezTo>
                    <a:pt x="525" y="667"/>
                    <a:pt x="668" y="524"/>
                    <a:pt x="668" y="334"/>
                  </a:cubicBezTo>
                  <a:cubicBezTo>
                    <a:pt x="668" y="143"/>
                    <a:pt x="525"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0"/>
            <p:cNvSpPr/>
            <p:nvPr/>
          </p:nvSpPr>
          <p:spPr>
            <a:xfrm>
              <a:off x="2023844" y="1555489"/>
              <a:ext cx="180601" cy="180601"/>
            </a:xfrm>
            <a:custGeom>
              <a:rect b="b" l="l" r="r" t="t"/>
              <a:pathLst>
                <a:path extrusionOk="0" h="5050" w="5050">
                  <a:moveTo>
                    <a:pt x="2525" y="1501"/>
                  </a:moveTo>
                  <a:cubicBezTo>
                    <a:pt x="3097" y="1501"/>
                    <a:pt x="3549" y="1953"/>
                    <a:pt x="3549" y="2525"/>
                  </a:cubicBezTo>
                  <a:cubicBezTo>
                    <a:pt x="3549" y="3096"/>
                    <a:pt x="3097" y="3549"/>
                    <a:pt x="2525" y="3549"/>
                  </a:cubicBezTo>
                  <a:cubicBezTo>
                    <a:pt x="1954" y="3549"/>
                    <a:pt x="1501" y="3096"/>
                    <a:pt x="1501" y="2525"/>
                  </a:cubicBezTo>
                  <a:cubicBezTo>
                    <a:pt x="1501" y="1953"/>
                    <a:pt x="1954" y="1501"/>
                    <a:pt x="2525" y="1501"/>
                  </a:cubicBezTo>
                  <a:close/>
                  <a:moveTo>
                    <a:pt x="2287" y="1"/>
                  </a:moveTo>
                  <a:lnTo>
                    <a:pt x="2216" y="644"/>
                  </a:lnTo>
                  <a:cubicBezTo>
                    <a:pt x="2216" y="786"/>
                    <a:pt x="2120" y="906"/>
                    <a:pt x="2001" y="929"/>
                  </a:cubicBezTo>
                  <a:cubicBezTo>
                    <a:pt x="1930" y="953"/>
                    <a:pt x="1858" y="1001"/>
                    <a:pt x="1787" y="1025"/>
                  </a:cubicBezTo>
                  <a:cubicBezTo>
                    <a:pt x="1737" y="1055"/>
                    <a:pt x="1683" y="1068"/>
                    <a:pt x="1628" y="1068"/>
                  </a:cubicBezTo>
                  <a:cubicBezTo>
                    <a:pt x="1552" y="1068"/>
                    <a:pt x="1475" y="1042"/>
                    <a:pt x="1406" y="1001"/>
                  </a:cubicBezTo>
                  <a:lnTo>
                    <a:pt x="906" y="572"/>
                  </a:lnTo>
                  <a:lnTo>
                    <a:pt x="572" y="906"/>
                  </a:lnTo>
                  <a:lnTo>
                    <a:pt x="977" y="1429"/>
                  </a:lnTo>
                  <a:cubicBezTo>
                    <a:pt x="1073" y="1525"/>
                    <a:pt x="1073" y="1668"/>
                    <a:pt x="1025" y="1787"/>
                  </a:cubicBezTo>
                  <a:cubicBezTo>
                    <a:pt x="1001" y="1858"/>
                    <a:pt x="953" y="1930"/>
                    <a:pt x="930" y="2001"/>
                  </a:cubicBezTo>
                  <a:cubicBezTo>
                    <a:pt x="906" y="2120"/>
                    <a:pt x="787" y="2215"/>
                    <a:pt x="644" y="2215"/>
                  </a:cubicBezTo>
                  <a:lnTo>
                    <a:pt x="1" y="2287"/>
                  </a:lnTo>
                  <a:lnTo>
                    <a:pt x="1" y="2763"/>
                  </a:lnTo>
                  <a:lnTo>
                    <a:pt x="644" y="2834"/>
                  </a:lnTo>
                  <a:cubicBezTo>
                    <a:pt x="787" y="2834"/>
                    <a:pt x="906" y="2930"/>
                    <a:pt x="930" y="3049"/>
                  </a:cubicBezTo>
                  <a:cubicBezTo>
                    <a:pt x="953" y="3120"/>
                    <a:pt x="1001" y="3216"/>
                    <a:pt x="1025" y="3263"/>
                  </a:cubicBezTo>
                  <a:cubicBezTo>
                    <a:pt x="1096" y="3382"/>
                    <a:pt x="1073" y="3525"/>
                    <a:pt x="1001" y="3644"/>
                  </a:cubicBezTo>
                  <a:lnTo>
                    <a:pt x="572" y="4144"/>
                  </a:lnTo>
                  <a:lnTo>
                    <a:pt x="906" y="4478"/>
                  </a:lnTo>
                  <a:lnTo>
                    <a:pt x="1430" y="4073"/>
                  </a:lnTo>
                  <a:cubicBezTo>
                    <a:pt x="1486" y="4017"/>
                    <a:pt x="1558" y="3994"/>
                    <a:pt x="1632" y="3994"/>
                  </a:cubicBezTo>
                  <a:cubicBezTo>
                    <a:pt x="1684" y="3994"/>
                    <a:pt x="1738" y="4005"/>
                    <a:pt x="1787" y="4025"/>
                  </a:cubicBezTo>
                  <a:cubicBezTo>
                    <a:pt x="1858" y="4049"/>
                    <a:pt x="1930" y="4097"/>
                    <a:pt x="2001" y="4120"/>
                  </a:cubicBezTo>
                  <a:cubicBezTo>
                    <a:pt x="2120" y="4144"/>
                    <a:pt x="2216" y="4263"/>
                    <a:pt x="2216" y="4406"/>
                  </a:cubicBezTo>
                  <a:lnTo>
                    <a:pt x="2287" y="5049"/>
                  </a:lnTo>
                  <a:lnTo>
                    <a:pt x="2763" y="5049"/>
                  </a:lnTo>
                  <a:lnTo>
                    <a:pt x="2835" y="4406"/>
                  </a:lnTo>
                  <a:cubicBezTo>
                    <a:pt x="2835" y="4263"/>
                    <a:pt x="2930" y="4144"/>
                    <a:pt x="3049" y="4120"/>
                  </a:cubicBezTo>
                  <a:cubicBezTo>
                    <a:pt x="3121" y="4097"/>
                    <a:pt x="3192" y="4049"/>
                    <a:pt x="3263" y="4025"/>
                  </a:cubicBezTo>
                  <a:cubicBezTo>
                    <a:pt x="3313" y="3995"/>
                    <a:pt x="3367" y="3982"/>
                    <a:pt x="3422" y="3982"/>
                  </a:cubicBezTo>
                  <a:cubicBezTo>
                    <a:pt x="3498" y="3982"/>
                    <a:pt x="3575" y="4008"/>
                    <a:pt x="3645" y="4049"/>
                  </a:cubicBezTo>
                  <a:lnTo>
                    <a:pt x="4145" y="4478"/>
                  </a:lnTo>
                  <a:lnTo>
                    <a:pt x="4478" y="4144"/>
                  </a:lnTo>
                  <a:lnTo>
                    <a:pt x="4073" y="3620"/>
                  </a:lnTo>
                  <a:cubicBezTo>
                    <a:pt x="3978" y="3525"/>
                    <a:pt x="3978" y="3382"/>
                    <a:pt x="4026" y="3263"/>
                  </a:cubicBezTo>
                  <a:cubicBezTo>
                    <a:pt x="4049" y="3192"/>
                    <a:pt x="4097" y="3120"/>
                    <a:pt x="4121" y="3049"/>
                  </a:cubicBezTo>
                  <a:cubicBezTo>
                    <a:pt x="4145" y="2930"/>
                    <a:pt x="4264" y="2834"/>
                    <a:pt x="4407" y="2834"/>
                  </a:cubicBezTo>
                  <a:lnTo>
                    <a:pt x="5050" y="2763"/>
                  </a:lnTo>
                  <a:lnTo>
                    <a:pt x="5050" y="2287"/>
                  </a:lnTo>
                  <a:lnTo>
                    <a:pt x="4407" y="2215"/>
                  </a:lnTo>
                  <a:cubicBezTo>
                    <a:pt x="4264" y="2215"/>
                    <a:pt x="4145" y="2120"/>
                    <a:pt x="4121" y="2001"/>
                  </a:cubicBezTo>
                  <a:cubicBezTo>
                    <a:pt x="4097" y="1930"/>
                    <a:pt x="4049" y="1858"/>
                    <a:pt x="4026" y="1787"/>
                  </a:cubicBezTo>
                  <a:cubicBezTo>
                    <a:pt x="3954" y="1668"/>
                    <a:pt x="3978" y="1525"/>
                    <a:pt x="4049" y="1406"/>
                  </a:cubicBezTo>
                  <a:lnTo>
                    <a:pt x="4478" y="906"/>
                  </a:lnTo>
                  <a:lnTo>
                    <a:pt x="4145" y="572"/>
                  </a:lnTo>
                  <a:lnTo>
                    <a:pt x="3621" y="977"/>
                  </a:lnTo>
                  <a:cubicBezTo>
                    <a:pt x="3565" y="1033"/>
                    <a:pt x="3493" y="1056"/>
                    <a:pt x="3419" y="1056"/>
                  </a:cubicBezTo>
                  <a:cubicBezTo>
                    <a:pt x="3366" y="1056"/>
                    <a:pt x="3313" y="1044"/>
                    <a:pt x="3263" y="1025"/>
                  </a:cubicBezTo>
                  <a:cubicBezTo>
                    <a:pt x="3192" y="1001"/>
                    <a:pt x="3121" y="953"/>
                    <a:pt x="3049" y="929"/>
                  </a:cubicBezTo>
                  <a:cubicBezTo>
                    <a:pt x="2930" y="906"/>
                    <a:pt x="2835" y="786"/>
                    <a:pt x="2835" y="644"/>
                  </a:cubicBezTo>
                  <a:lnTo>
                    <a:pt x="2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0"/>
            <p:cNvSpPr/>
            <p:nvPr/>
          </p:nvSpPr>
          <p:spPr>
            <a:xfrm>
              <a:off x="1906324" y="1437970"/>
              <a:ext cx="416490" cy="415632"/>
            </a:xfrm>
            <a:custGeom>
              <a:rect b="b" l="l" r="r" t="t"/>
              <a:pathLst>
                <a:path extrusionOk="0" h="11622" w="11646">
                  <a:moveTo>
                    <a:pt x="6359" y="2596"/>
                  </a:moveTo>
                  <a:cubicBezTo>
                    <a:pt x="6526" y="2596"/>
                    <a:pt x="6669" y="2739"/>
                    <a:pt x="6692" y="2906"/>
                  </a:cubicBezTo>
                  <a:lnTo>
                    <a:pt x="6764" y="3525"/>
                  </a:lnTo>
                  <a:lnTo>
                    <a:pt x="7240" y="3144"/>
                  </a:lnTo>
                  <a:cubicBezTo>
                    <a:pt x="7304" y="3090"/>
                    <a:pt x="7379" y="3065"/>
                    <a:pt x="7451" y="3065"/>
                  </a:cubicBezTo>
                  <a:cubicBezTo>
                    <a:pt x="7540" y="3065"/>
                    <a:pt x="7627" y="3102"/>
                    <a:pt x="7693" y="3168"/>
                  </a:cubicBezTo>
                  <a:lnTo>
                    <a:pt x="8455" y="3906"/>
                  </a:lnTo>
                  <a:cubicBezTo>
                    <a:pt x="8574" y="4049"/>
                    <a:pt x="8598" y="4239"/>
                    <a:pt x="8478" y="4382"/>
                  </a:cubicBezTo>
                  <a:lnTo>
                    <a:pt x="8097" y="4858"/>
                  </a:lnTo>
                  <a:lnTo>
                    <a:pt x="8717" y="4930"/>
                  </a:lnTo>
                  <a:cubicBezTo>
                    <a:pt x="8883" y="4954"/>
                    <a:pt x="9026" y="5096"/>
                    <a:pt x="9026" y="5287"/>
                  </a:cubicBezTo>
                  <a:lnTo>
                    <a:pt x="9026" y="6359"/>
                  </a:lnTo>
                  <a:cubicBezTo>
                    <a:pt x="9026" y="6525"/>
                    <a:pt x="8883" y="6668"/>
                    <a:pt x="8717" y="6692"/>
                  </a:cubicBezTo>
                  <a:lnTo>
                    <a:pt x="8097" y="6763"/>
                  </a:lnTo>
                  <a:lnTo>
                    <a:pt x="8478" y="7240"/>
                  </a:lnTo>
                  <a:cubicBezTo>
                    <a:pt x="8598" y="7383"/>
                    <a:pt x="8574" y="7573"/>
                    <a:pt x="8455" y="7692"/>
                  </a:cubicBezTo>
                  <a:lnTo>
                    <a:pt x="7716" y="8454"/>
                  </a:lnTo>
                  <a:cubicBezTo>
                    <a:pt x="7638" y="8520"/>
                    <a:pt x="7545" y="8556"/>
                    <a:pt x="7453" y="8556"/>
                  </a:cubicBezTo>
                  <a:cubicBezTo>
                    <a:pt x="7379" y="8556"/>
                    <a:pt x="7304" y="8532"/>
                    <a:pt x="7240" y="8478"/>
                  </a:cubicBezTo>
                  <a:lnTo>
                    <a:pt x="6764" y="8073"/>
                  </a:lnTo>
                  <a:lnTo>
                    <a:pt x="6692" y="8716"/>
                  </a:lnTo>
                  <a:cubicBezTo>
                    <a:pt x="6669" y="8883"/>
                    <a:pt x="6526" y="9026"/>
                    <a:pt x="6359" y="9026"/>
                  </a:cubicBezTo>
                  <a:lnTo>
                    <a:pt x="5287" y="9026"/>
                  </a:lnTo>
                  <a:cubicBezTo>
                    <a:pt x="5097" y="9026"/>
                    <a:pt x="4954" y="8883"/>
                    <a:pt x="4930" y="8716"/>
                  </a:cubicBezTo>
                  <a:lnTo>
                    <a:pt x="4859" y="8097"/>
                  </a:lnTo>
                  <a:lnTo>
                    <a:pt x="4382" y="8478"/>
                  </a:lnTo>
                  <a:cubicBezTo>
                    <a:pt x="4318" y="8532"/>
                    <a:pt x="4244" y="8556"/>
                    <a:pt x="4171" y="8556"/>
                  </a:cubicBezTo>
                  <a:cubicBezTo>
                    <a:pt x="4082" y="8556"/>
                    <a:pt x="3995" y="8520"/>
                    <a:pt x="3930" y="8454"/>
                  </a:cubicBezTo>
                  <a:lnTo>
                    <a:pt x="3168" y="7716"/>
                  </a:lnTo>
                  <a:cubicBezTo>
                    <a:pt x="3049" y="7573"/>
                    <a:pt x="3025" y="7383"/>
                    <a:pt x="3144" y="7240"/>
                  </a:cubicBezTo>
                  <a:lnTo>
                    <a:pt x="3549" y="6763"/>
                  </a:lnTo>
                  <a:lnTo>
                    <a:pt x="2906" y="6692"/>
                  </a:lnTo>
                  <a:cubicBezTo>
                    <a:pt x="2739" y="6668"/>
                    <a:pt x="2596" y="6525"/>
                    <a:pt x="2596" y="6335"/>
                  </a:cubicBezTo>
                  <a:lnTo>
                    <a:pt x="2596" y="5263"/>
                  </a:lnTo>
                  <a:cubicBezTo>
                    <a:pt x="2596" y="5096"/>
                    <a:pt x="2739" y="4954"/>
                    <a:pt x="2906" y="4930"/>
                  </a:cubicBezTo>
                  <a:lnTo>
                    <a:pt x="3525" y="4858"/>
                  </a:lnTo>
                  <a:lnTo>
                    <a:pt x="3144" y="4382"/>
                  </a:lnTo>
                  <a:cubicBezTo>
                    <a:pt x="3025" y="4239"/>
                    <a:pt x="3049" y="4049"/>
                    <a:pt x="3168" y="3930"/>
                  </a:cubicBezTo>
                  <a:lnTo>
                    <a:pt x="3906" y="3168"/>
                  </a:lnTo>
                  <a:cubicBezTo>
                    <a:pt x="3985" y="3102"/>
                    <a:pt x="4077" y="3065"/>
                    <a:pt x="4169" y="3065"/>
                  </a:cubicBezTo>
                  <a:cubicBezTo>
                    <a:pt x="4244" y="3065"/>
                    <a:pt x="4318" y="3090"/>
                    <a:pt x="4382" y="3144"/>
                  </a:cubicBezTo>
                  <a:lnTo>
                    <a:pt x="4859" y="3549"/>
                  </a:lnTo>
                  <a:lnTo>
                    <a:pt x="4930" y="2906"/>
                  </a:lnTo>
                  <a:cubicBezTo>
                    <a:pt x="4954" y="2739"/>
                    <a:pt x="5097" y="2596"/>
                    <a:pt x="5287" y="2596"/>
                  </a:cubicBezTo>
                  <a:close/>
                  <a:moveTo>
                    <a:pt x="4001" y="0"/>
                  </a:moveTo>
                  <a:cubicBezTo>
                    <a:pt x="3811" y="0"/>
                    <a:pt x="3644" y="143"/>
                    <a:pt x="3644" y="334"/>
                  </a:cubicBezTo>
                  <a:lnTo>
                    <a:pt x="3644" y="1524"/>
                  </a:lnTo>
                  <a:lnTo>
                    <a:pt x="2763" y="1524"/>
                  </a:lnTo>
                  <a:cubicBezTo>
                    <a:pt x="2692" y="1524"/>
                    <a:pt x="2596" y="1572"/>
                    <a:pt x="2549" y="1620"/>
                  </a:cubicBezTo>
                  <a:lnTo>
                    <a:pt x="1620" y="2548"/>
                  </a:lnTo>
                  <a:cubicBezTo>
                    <a:pt x="1572" y="2596"/>
                    <a:pt x="1525" y="2691"/>
                    <a:pt x="1525" y="2763"/>
                  </a:cubicBezTo>
                  <a:lnTo>
                    <a:pt x="1525" y="3644"/>
                  </a:lnTo>
                  <a:lnTo>
                    <a:pt x="334" y="3644"/>
                  </a:lnTo>
                  <a:cubicBezTo>
                    <a:pt x="143" y="3644"/>
                    <a:pt x="0" y="3810"/>
                    <a:pt x="0" y="4001"/>
                  </a:cubicBezTo>
                  <a:cubicBezTo>
                    <a:pt x="0" y="4192"/>
                    <a:pt x="143" y="4334"/>
                    <a:pt x="334" y="4334"/>
                  </a:cubicBezTo>
                  <a:lnTo>
                    <a:pt x="1525" y="4334"/>
                  </a:lnTo>
                  <a:lnTo>
                    <a:pt x="1525" y="5478"/>
                  </a:lnTo>
                  <a:lnTo>
                    <a:pt x="334" y="5478"/>
                  </a:lnTo>
                  <a:cubicBezTo>
                    <a:pt x="143" y="5478"/>
                    <a:pt x="0" y="5620"/>
                    <a:pt x="0" y="5811"/>
                  </a:cubicBezTo>
                  <a:cubicBezTo>
                    <a:pt x="0" y="6001"/>
                    <a:pt x="143" y="6144"/>
                    <a:pt x="334" y="6144"/>
                  </a:cubicBezTo>
                  <a:lnTo>
                    <a:pt x="1525" y="6144"/>
                  </a:lnTo>
                  <a:lnTo>
                    <a:pt x="1525" y="7287"/>
                  </a:lnTo>
                  <a:lnTo>
                    <a:pt x="334" y="7287"/>
                  </a:lnTo>
                  <a:cubicBezTo>
                    <a:pt x="143" y="7287"/>
                    <a:pt x="0" y="7430"/>
                    <a:pt x="0" y="7621"/>
                  </a:cubicBezTo>
                  <a:cubicBezTo>
                    <a:pt x="0" y="7811"/>
                    <a:pt x="143" y="7978"/>
                    <a:pt x="334" y="7978"/>
                  </a:cubicBezTo>
                  <a:lnTo>
                    <a:pt x="1525" y="7978"/>
                  </a:lnTo>
                  <a:lnTo>
                    <a:pt x="1525" y="9764"/>
                  </a:lnTo>
                  <a:cubicBezTo>
                    <a:pt x="1525" y="9955"/>
                    <a:pt x="1668" y="10097"/>
                    <a:pt x="1858" y="10097"/>
                  </a:cubicBezTo>
                  <a:lnTo>
                    <a:pt x="3644" y="10097"/>
                  </a:lnTo>
                  <a:lnTo>
                    <a:pt x="3644" y="11288"/>
                  </a:lnTo>
                  <a:cubicBezTo>
                    <a:pt x="3644" y="11479"/>
                    <a:pt x="3811" y="11622"/>
                    <a:pt x="4001" y="11622"/>
                  </a:cubicBezTo>
                  <a:cubicBezTo>
                    <a:pt x="4192" y="11622"/>
                    <a:pt x="4335" y="11479"/>
                    <a:pt x="4335" y="11288"/>
                  </a:cubicBezTo>
                  <a:lnTo>
                    <a:pt x="4335" y="10097"/>
                  </a:lnTo>
                  <a:lnTo>
                    <a:pt x="5478" y="10097"/>
                  </a:lnTo>
                  <a:lnTo>
                    <a:pt x="5478" y="11288"/>
                  </a:lnTo>
                  <a:cubicBezTo>
                    <a:pt x="5478" y="11479"/>
                    <a:pt x="5621" y="11622"/>
                    <a:pt x="5811" y="11622"/>
                  </a:cubicBezTo>
                  <a:cubicBezTo>
                    <a:pt x="6002" y="11622"/>
                    <a:pt x="6145" y="11479"/>
                    <a:pt x="6145" y="11288"/>
                  </a:cubicBezTo>
                  <a:lnTo>
                    <a:pt x="6145" y="10097"/>
                  </a:lnTo>
                  <a:lnTo>
                    <a:pt x="7288" y="10097"/>
                  </a:lnTo>
                  <a:lnTo>
                    <a:pt x="7288" y="11288"/>
                  </a:lnTo>
                  <a:cubicBezTo>
                    <a:pt x="7288" y="11479"/>
                    <a:pt x="7454" y="11622"/>
                    <a:pt x="7621" y="11622"/>
                  </a:cubicBezTo>
                  <a:cubicBezTo>
                    <a:pt x="7812" y="11622"/>
                    <a:pt x="7978" y="11479"/>
                    <a:pt x="7978" y="11288"/>
                  </a:cubicBezTo>
                  <a:lnTo>
                    <a:pt x="7978" y="10097"/>
                  </a:lnTo>
                  <a:lnTo>
                    <a:pt x="9764" y="10097"/>
                  </a:lnTo>
                  <a:cubicBezTo>
                    <a:pt x="9955" y="10097"/>
                    <a:pt x="10098" y="9955"/>
                    <a:pt x="10098" y="9764"/>
                  </a:cubicBezTo>
                  <a:lnTo>
                    <a:pt x="10098" y="7978"/>
                  </a:lnTo>
                  <a:lnTo>
                    <a:pt x="11289" y="7978"/>
                  </a:lnTo>
                  <a:cubicBezTo>
                    <a:pt x="11479" y="7978"/>
                    <a:pt x="11646" y="7811"/>
                    <a:pt x="11646" y="7621"/>
                  </a:cubicBezTo>
                  <a:cubicBezTo>
                    <a:pt x="11646" y="7430"/>
                    <a:pt x="11479" y="7287"/>
                    <a:pt x="11289" y="7287"/>
                  </a:cubicBezTo>
                  <a:lnTo>
                    <a:pt x="10098" y="7287"/>
                  </a:lnTo>
                  <a:lnTo>
                    <a:pt x="10098" y="6144"/>
                  </a:lnTo>
                  <a:lnTo>
                    <a:pt x="11289" y="6144"/>
                  </a:lnTo>
                  <a:cubicBezTo>
                    <a:pt x="11479" y="6144"/>
                    <a:pt x="11622" y="6001"/>
                    <a:pt x="11622" y="5811"/>
                  </a:cubicBezTo>
                  <a:cubicBezTo>
                    <a:pt x="11622" y="5620"/>
                    <a:pt x="11479" y="5478"/>
                    <a:pt x="11289" y="5478"/>
                  </a:cubicBezTo>
                  <a:lnTo>
                    <a:pt x="10098" y="5478"/>
                  </a:lnTo>
                  <a:lnTo>
                    <a:pt x="10098" y="4334"/>
                  </a:lnTo>
                  <a:lnTo>
                    <a:pt x="11289" y="4334"/>
                  </a:lnTo>
                  <a:cubicBezTo>
                    <a:pt x="11479" y="4334"/>
                    <a:pt x="11622" y="4192"/>
                    <a:pt x="11622" y="4001"/>
                  </a:cubicBezTo>
                  <a:cubicBezTo>
                    <a:pt x="11622" y="3810"/>
                    <a:pt x="11479" y="3644"/>
                    <a:pt x="11289" y="3644"/>
                  </a:cubicBezTo>
                  <a:lnTo>
                    <a:pt x="10098" y="3644"/>
                  </a:lnTo>
                  <a:lnTo>
                    <a:pt x="10098" y="1858"/>
                  </a:lnTo>
                  <a:cubicBezTo>
                    <a:pt x="10098" y="1667"/>
                    <a:pt x="9955" y="1524"/>
                    <a:pt x="9764" y="1524"/>
                  </a:cubicBezTo>
                  <a:lnTo>
                    <a:pt x="7978" y="1524"/>
                  </a:lnTo>
                  <a:lnTo>
                    <a:pt x="7978" y="334"/>
                  </a:lnTo>
                  <a:cubicBezTo>
                    <a:pt x="7978" y="143"/>
                    <a:pt x="7812" y="0"/>
                    <a:pt x="7621" y="0"/>
                  </a:cubicBezTo>
                  <a:cubicBezTo>
                    <a:pt x="7431" y="0"/>
                    <a:pt x="7288" y="143"/>
                    <a:pt x="7288" y="334"/>
                  </a:cubicBezTo>
                  <a:lnTo>
                    <a:pt x="7288" y="1524"/>
                  </a:lnTo>
                  <a:lnTo>
                    <a:pt x="6145" y="1524"/>
                  </a:lnTo>
                  <a:lnTo>
                    <a:pt x="6145" y="334"/>
                  </a:lnTo>
                  <a:cubicBezTo>
                    <a:pt x="6145" y="143"/>
                    <a:pt x="6002" y="0"/>
                    <a:pt x="5811" y="0"/>
                  </a:cubicBezTo>
                  <a:cubicBezTo>
                    <a:pt x="5621" y="0"/>
                    <a:pt x="5478" y="143"/>
                    <a:pt x="5478" y="334"/>
                  </a:cubicBezTo>
                  <a:lnTo>
                    <a:pt x="5478" y="1524"/>
                  </a:lnTo>
                  <a:lnTo>
                    <a:pt x="4335" y="1524"/>
                  </a:lnTo>
                  <a:lnTo>
                    <a:pt x="4335" y="334"/>
                  </a:lnTo>
                  <a:cubicBezTo>
                    <a:pt x="4335" y="143"/>
                    <a:pt x="4192" y="0"/>
                    <a:pt x="40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6" name="Google Shape;4886;p70"/>
          <p:cNvSpPr/>
          <p:nvPr/>
        </p:nvSpPr>
        <p:spPr>
          <a:xfrm>
            <a:off x="1251382" y="1437970"/>
            <a:ext cx="277660" cy="415632"/>
          </a:xfrm>
          <a:custGeom>
            <a:rect b="b" l="l" r="r" t="t"/>
            <a:pathLst>
              <a:path extrusionOk="0" h="11622" w="7764">
                <a:moveTo>
                  <a:pt x="6049" y="2596"/>
                </a:moveTo>
                <a:cubicBezTo>
                  <a:pt x="6240" y="2596"/>
                  <a:pt x="6406" y="2763"/>
                  <a:pt x="6406" y="2953"/>
                </a:cubicBezTo>
                <a:cubicBezTo>
                  <a:pt x="6406" y="3144"/>
                  <a:pt x="6240" y="3287"/>
                  <a:pt x="6049" y="3287"/>
                </a:cubicBezTo>
                <a:lnTo>
                  <a:pt x="4477" y="3287"/>
                </a:lnTo>
                <a:cubicBezTo>
                  <a:pt x="4287" y="3287"/>
                  <a:pt x="4144" y="3144"/>
                  <a:pt x="4144" y="2953"/>
                </a:cubicBezTo>
                <a:cubicBezTo>
                  <a:pt x="4144" y="2763"/>
                  <a:pt x="4287" y="2596"/>
                  <a:pt x="4477" y="2596"/>
                </a:cubicBezTo>
                <a:close/>
                <a:moveTo>
                  <a:pt x="1715" y="2596"/>
                </a:moveTo>
                <a:cubicBezTo>
                  <a:pt x="1905" y="2596"/>
                  <a:pt x="2072" y="2739"/>
                  <a:pt x="2072" y="2953"/>
                </a:cubicBezTo>
                <a:cubicBezTo>
                  <a:pt x="2072" y="3144"/>
                  <a:pt x="1905" y="3310"/>
                  <a:pt x="1715" y="3310"/>
                </a:cubicBezTo>
                <a:cubicBezTo>
                  <a:pt x="1500" y="3310"/>
                  <a:pt x="1358" y="3144"/>
                  <a:pt x="1358" y="2953"/>
                </a:cubicBezTo>
                <a:cubicBezTo>
                  <a:pt x="1358" y="2739"/>
                  <a:pt x="1500" y="2596"/>
                  <a:pt x="1715" y="2596"/>
                </a:cubicBezTo>
                <a:close/>
                <a:moveTo>
                  <a:pt x="3120" y="2596"/>
                </a:moveTo>
                <a:cubicBezTo>
                  <a:pt x="3310" y="2596"/>
                  <a:pt x="3477" y="2739"/>
                  <a:pt x="3477" y="2953"/>
                </a:cubicBezTo>
                <a:cubicBezTo>
                  <a:pt x="3477" y="3144"/>
                  <a:pt x="3310" y="3310"/>
                  <a:pt x="3120" y="3310"/>
                </a:cubicBezTo>
                <a:cubicBezTo>
                  <a:pt x="2906" y="3310"/>
                  <a:pt x="2763" y="3144"/>
                  <a:pt x="2763" y="2953"/>
                </a:cubicBezTo>
                <a:cubicBezTo>
                  <a:pt x="2763" y="2739"/>
                  <a:pt x="2906" y="2596"/>
                  <a:pt x="3120" y="2596"/>
                </a:cubicBezTo>
                <a:close/>
                <a:moveTo>
                  <a:pt x="1715" y="6906"/>
                </a:moveTo>
                <a:cubicBezTo>
                  <a:pt x="1905" y="6906"/>
                  <a:pt x="2072" y="7073"/>
                  <a:pt x="2072" y="7264"/>
                </a:cubicBezTo>
                <a:cubicBezTo>
                  <a:pt x="2072" y="7478"/>
                  <a:pt x="1905" y="7621"/>
                  <a:pt x="1715" y="7621"/>
                </a:cubicBezTo>
                <a:cubicBezTo>
                  <a:pt x="1500" y="7621"/>
                  <a:pt x="1358" y="7478"/>
                  <a:pt x="1358" y="7264"/>
                </a:cubicBezTo>
                <a:cubicBezTo>
                  <a:pt x="1358" y="7073"/>
                  <a:pt x="1500" y="6906"/>
                  <a:pt x="1715" y="6906"/>
                </a:cubicBezTo>
                <a:close/>
                <a:moveTo>
                  <a:pt x="3120" y="6906"/>
                </a:moveTo>
                <a:cubicBezTo>
                  <a:pt x="3310" y="6906"/>
                  <a:pt x="3477" y="7073"/>
                  <a:pt x="3477" y="7264"/>
                </a:cubicBezTo>
                <a:cubicBezTo>
                  <a:pt x="3477" y="7478"/>
                  <a:pt x="3310" y="7621"/>
                  <a:pt x="3120" y="7621"/>
                </a:cubicBezTo>
                <a:cubicBezTo>
                  <a:pt x="2906" y="7621"/>
                  <a:pt x="2763" y="7478"/>
                  <a:pt x="2763" y="7264"/>
                </a:cubicBezTo>
                <a:cubicBezTo>
                  <a:pt x="2763" y="7073"/>
                  <a:pt x="2906" y="6906"/>
                  <a:pt x="3120" y="6906"/>
                </a:cubicBezTo>
                <a:close/>
                <a:moveTo>
                  <a:pt x="6049" y="6930"/>
                </a:moveTo>
                <a:cubicBezTo>
                  <a:pt x="6240" y="6930"/>
                  <a:pt x="6406" y="7073"/>
                  <a:pt x="6406" y="7264"/>
                </a:cubicBezTo>
                <a:cubicBezTo>
                  <a:pt x="6406" y="7454"/>
                  <a:pt x="6240" y="7621"/>
                  <a:pt x="6049" y="7621"/>
                </a:cubicBezTo>
                <a:lnTo>
                  <a:pt x="4477" y="7621"/>
                </a:lnTo>
                <a:cubicBezTo>
                  <a:pt x="4287" y="7621"/>
                  <a:pt x="4144" y="7454"/>
                  <a:pt x="4144" y="7264"/>
                </a:cubicBezTo>
                <a:cubicBezTo>
                  <a:pt x="4144" y="7073"/>
                  <a:pt x="4287" y="6930"/>
                  <a:pt x="4477" y="6930"/>
                </a:cubicBezTo>
                <a:close/>
                <a:moveTo>
                  <a:pt x="3882" y="0"/>
                </a:moveTo>
                <a:cubicBezTo>
                  <a:pt x="3691" y="0"/>
                  <a:pt x="3549" y="143"/>
                  <a:pt x="3549" y="334"/>
                </a:cubicBezTo>
                <a:lnTo>
                  <a:pt x="3549" y="1239"/>
                </a:lnTo>
                <a:lnTo>
                  <a:pt x="810" y="1239"/>
                </a:lnTo>
                <a:cubicBezTo>
                  <a:pt x="357" y="1239"/>
                  <a:pt x="0" y="1596"/>
                  <a:pt x="0" y="2048"/>
                </a:cubicBezTo>
                <a:lnTo>
                  <a:pt x="0" y="3834"/>
                </a:lnTo>
                <a:cubicBezTo>
                  <a:pt x="0" y="4287"/>
                  <a:pt x="357" y="4644"/>
                  <a:pt x="810" y="4644"/>
                </a:cubicBezTo>
                <a:lnTo>
                  <a:pt x="3549" y="4644"/>
                </a:lnTo>
                <a:lnTo>
                  <a:pt x="3549" y="5573"/>
                </a:lnTo>
                <a:lnTo>
                  <a:pt x="810" y="5573"/>
                </a:lnTo>
                <a:cubicBezTo>
                  <a:pt x="357" y="5573"/>
                  <a:pt x="0" y="5930"/>
                  <a:pt x="0" y="6382"/>
                </a:cubicBezTo>
                <a:lnTo>
                  <a:pt x="0" y="8169"/>
                </a:lnTo>
                <a:cubicBezTo>
                  <a:pt x="0" y="8621"/>
                  <a:pt x="357" y="8978"/>
                  <a:pt x="810" y="8978"/>
                </a:cubicBezTo>
                <a:lnTo>
                  <a:pt x="3549" y="8978"/>
                </a:lnTo>
                <a:lnTo>
                  <a:pt x="3549" y="9883"/>
                </a:lnTo>
                <a:cubicBezTo>
                  <a:pt x="3310" y="9978"/>
                  <a:pt x="3120" y="10145"/>
                  <a:pt x="3025" y="10383"/>
                </a:cubicBezTo>
                <a:lnTo>
                  <a:pt x="334" y="10383"/>
                </a:lnTo>
                <a:cubicBezTo>
                  <a:pt x="167" y="10383"/>
                  <a:pt x="0" y="10526"/>
                  <a:pt x="0" y="10717"/>
                </a:cubicBezTo>
                <a:cubicBezTo>
                  <a:pt x="0" y="10907"/>
                  <a:pt x="167" y="11074"/>
                  <a:pt x="334" y="11074"/>
                </a:cubicBezTo>
                <a:lnTo>
                  <a:pt x="3025" y="11074"/>
                </a:lnTo>
                <a:cubicBezTo>
                  <a:pt x="3167" y="11407"/>
                  <a:pt x="3501" y="11622"/>
                  <a:pt x="3882" y="11622"/>
                </a:cubicBezTo>
                <a:cubicBezTo>
                  <a:pt x="4263" y="11622"/>
                  <a:pt x="4596" y="11407"/>
                  <a:pt x="4739" y="11074"/>
                </a:cubicBezTo>
                <a:lnTo>
                  <a:pt x="7430" y="11074"/>
                </a:lnTo>
                <a:cubicBezTo>
                  <a:pt x="7597" y="11074"/>
                  <a:pt x="7764" y="10907"/>
                  <a:pt x="7764" y="10717"/>
                </a:cubicBezTo>
                <a:cubicBezTo>
                  <a:pt x="7764" y="10526"/>
                  <a:pt x="7597" y="10383"/>
                  <a:pt x="7430" y="10383"/>
                </a:cubicBezTo>
                <a:lnTo>
                  <a:pt x="4739" y="10383"/>
                </a:lnTo>
                <a:cubicBezTo>
                  <a:pt x="4644" y="10145"/>
                  <a:pt x="4453" y="9978"/>
                  <a:pt x="4215" y="9883"/>
                </a:cubicBezTo>
                <a:lnTo>
                  <a:pt x="4215" y="8978"/>
                </a:lnTo>
                <a:lnTo>
                  <a:pt x="6954" y="8978"/>
                </a:lnTo>
                <a:cubicBezTo>
                  <a:pt x="7406" y="8978"/>
                  <a:pt x="7764" y="8621"/>
                  <a:pt x="7764" y="8169"/>
                </a:cubicBezTo>
                <a:lnTo>
                  <a:pt x="7764" y="6382"/>
                </a:lnTo>
                <a:cubicBezTo>
                  <a:pt x="7764" y="5930"/>
                  <a:pt x="7406" y="5573"/>
                  <a:pt x="6954" y="5573"/>
                </a:cubicBezTo>
                <a:lnTo>
                  <a:pt x="4215" y="5573"/>
                </a:lnTo>
                <a:lnTo>
                  <a:pt x="4215" y="4644"/>
                </a:lnTo>
                <a:lnTo>
                  <a:pt x="6954" y="4644"/>
                </a:lnTo>
                <a:cubicBezTo>
                  <a:pt x="7406" y="4644"/>
                  <a:pt x="7764" y="4287"/>
                  <a:pt x="7764" y="3834"/>
                </a:cubicBezTo>
                <a:lnTo>
                  <a:pt x="7764" y="2048"/>
                </a:lnTo>
                <a:cubicBezTo>
                  <a:pt x="7764" y="1596"/>
                  <a:pt x="7406" y="1239"/>
                  <a:pt x="6954" y="1239"/>
                </a:cubicBezTo>
                <a:lnTo>
                  <a:pt x="4215" y="1239"/>
                </a:lnTo>
                <a:lnTo>
                  <a:pt x="4215" y="334"/>
                </a:lnTo>
                <a:cubicBezTo>
                  <a:pt x="4215" y="143"/>
                  <a:pt x="4072" y="0"/>
                  <a:pt x="38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0" name="Shape 4890"/>
        <p:cNvGrpSpPr/>
        <p:nvPr/>
      </p:nvGrpSpPr>
      <p:grpSpPr>
        <a:xfrm>
          <a:off x="0" y="0"/>
          <a:ext cx="0" cy="0"/>
          <a:chOff x="0" y="0"/>
          <a:chExt cx="0" cy="0"/>
        </a:xfrm>
      </p:grpSpPr>
      <p:sp>
        <p:nvSpPr>
          <p:cNvPr id="4891" name="Google Shape;4891;p71"/>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ALTERNATIVE</a:t>
            </a:r>
            <a:r>
              <a:rPr lang="en"/>
              <a:t> RESOURCES</a:t>
            </a:r>
            <a:endParaRPr/>
          </a:p>
        </p:txBody>
      </p:sp>
      <p:sp>
        <p:nvSpPr>
          <p:cNvPr id="4892" name="Google Shape;4892;p71"/>
          <p:cNvSpPr txBox="1"/>
          <p:nvPr>
            <p:ph idx="1" type="subTitle"/>
          </p:nvPr>
        </p:nvSpPr>
        <p:spPr>
          <a:xfrm>
            <a:off x="713100" y="1461275"/>
            <a:ext cx="3746700" cy="27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latin typeface="Exo"/>
                <a:ea typeface="Exo"/>
                <a:cs typeface="Exo"/>
                <a:sym typeface="Exo"/>
              </a:rPr>
              <a:t>Photos</a:t>
            </a:r>
            <a:endParaRPr b="1" sz="1800">
              <a:latin typeface="Exo"/>
              <a:ea typeface="Exo"/>
              <a:cs typeface="Exo"/>
              <a:sym typeface="Exo"/>
            </a:endParaRPr>
          </a:p>
          <a:p>
            <a:pPr indent="-203200" lvl="0" marL="342900" rtl="0" algn="l">
              <a:spcBef>
                <a:spcPts val="1000"/>
              </a:spcBef>
              <a:spcAft>
                <a:spcPts val="0"/>
              </a:spcAft>
              <a:buSzPts val="1400"/>
              <a:buChar char="●"/>
            </a:pPr>
            <a:r>
              <a:rPr lang="en">
                <a:uFill>
                  <a:noFill/>
                </a:uFill>
                <a:hlinkClick r:id="rId3"/>
              </a:rPr>
              <a:t>Laptop with blue optical fiber</a:t>
            </a:r>
            <a:endParaRPr/>
          </a:p>
          <a:p>
            <a:pPr indent="-203200" lvl="0" marL="342900" rtl="0" algn="l">
              <a:spcBef>
                <a:spcPts val="0"/>
              </a:spcBef>
              <a:spcAft>
                <a:spcPts val="0"/>
              </a:spcAft>
              <a:buSzPts val="1400"/>
              <a:buChar char="●"/>
            </a:pPr>
            <a:r>
              <a:rPr lang="en">
                <a:uFill>
                  <a:noFill/>
                </a:uFill>
                <a:hlinkClick r:id="rId4"/>
              </a:rPr>
              <a:t>Blue optic fiber close-up</a:t>
            </a:r>
            <a:endParaRPr/>
          </a:p>
          <a:p>
            <a:pPr indent="-203200" lvl="0" marL="342900" rtl="0" algn="l">
              <a:spcBef>
                <a:spcPts val="0"/>
              </a:spcBef>
              <a:spcAft>
                <a:spcPts val="0"/>
              </a:spcAft>
              <a:buSzPts val="1400"/>
              <a:buChar char="●"/>
            </a:pPr>
            <a:r>
              <a:rPr lang="en">
                <a:uFill>
                  <a:noFill/>
                </a:uFill>
                <a:hlinkClick r:id="rId5"/>
              </a:rPr>
              <a:t>Blue luminous optic fiber</a:t>
            </a:r>
            <a:endParaRPr/>
          </a:p>
          <a:p>
            <a:pPr indent="-203200" lvl="0" marL="342900" rtl="0" algn="l">
              <a:spcBef>
                <a:spcPts val="0"/>
              </a:spcBef>
              <a:spcAft>
                <a:spcPts val="0"/>
              </a:spcAft>
              <a:buSzPts val="1400"/>
              <a:buChar char="●"/>
            </a:pPr>
            <a:r>
              <a:rPr lang="en">
                <a:uFill>
                  <a:noFill/>
                </a:uFill>
                <a:hlinkClick r:id="rId6"/>
              </a:rPr>
              <a:t>Blue optic fiber with ethernet cables and laptop</a:t>
            </a:r>
            <a:endParaRPr/>
          </a:p>
          <a:p>
            <a:pPr indent="-203200" lvl="0" marL="342900" rtl="0" algn="l">
              <a:spcBef>
                <a:spcPts val="0"/>
              </a:spcBef>
              <a:spcAft>
                <a:spcPts val="0"/>
              </a:spcAft>
              <a:buSzPts val="1400"/>
              <a:buChar char="●"/>
            </a:pPr>
            <a:r>
              <a:rPr lang="en">
                <a:uFill>
                  <a:noFill/>
                </a:uFill>
                <a:hlinkClick r:id="rId7"/>
              </a:rPr>
              <a:t>Blue optic fiber with copy space</a:t>
            </a:r>
            <a:endParaRPr/>
          </a:p>
          <a:p>
            <a:pPr indent="-203200" lvl="0" marL="342900" rtl="0" algn="l">
              <a:spcBef>
                <a:spcPts val="0"/>
              </a:spcBef>
              <a:spcAft>
                <a:spcPts val="0"/>
              </a:spcAft>
              <a:buSzPts val="1400"/>
              <a:buChar char="●"/>
            </a:pPr>
            <a:r>
              <a:rPr lang="en">
                <a:uFill>
                  <a:noFill/>
                </a:uFill>
                <a:hlinkClick r:id="rId8"/>
              </a:rPr>
              <a:t>Blue shiny optic fiber</a:t>
            </a:r>
            <a:endParaRPr/>
          </a:p>
          <a:p>
            <a:pPr indent="-203200" lvl="0" marL="342900" rtl="0" algn="l">
              <a:spcBef>
                <a:spcPts val="0"/>
              </a:spcBef>
              <a:spcAft>
                <a:spcPts val="0"/>
              </a:spcAft>
              <a:buSzPts val="1400"/>
              <a:buChar char="●"/>
            </a:pPr>
            <a:r>
              <a:rPr lang="en">
                <a:uFill>
                  <a:noFill/>
                </a:uFill>
                <a:hlinkClick r:id="rId9"/>
              </a:rPr>
              <a:t>Blue luminescent optic fiber</a:t>
            </a:r>
            <a:endParaRPr/>
          </a:p>
          <a:p>
            <a:pPr indent="-203200" lvl="0" marL="342900" rtl="0" algn="l">
              <a:spcBef>
                <a:spcPts val="0"/>
              </a:spcBef>
              <a:spcAft>
                <a:spcPts val="0"/>
              </a:spcAft>
              <a:buSzPts val="1400"/>
              <a:buChar char="●"/>
            </a:pPr>
            <a:r>
              <a:rPr lang="en">
                <a:uFill>
                  <a:noFill/>
                </a:uFill>
                <a:hlinkClick r:id="rId10"/>
              </a:rPr>
              <a:t>Group of young people working together</a:t>
            </a:r>
            <a:endParaRPr/>
          </a:p>
          <a:p>
            <a:pPr indent="-203200" lvl="0" marL="342900" rtl="0" algn="l">
              <a:spcBef>
                <a:spcPts val="0"/>
              </a:spcBef>
              <a:spcAft>
                <a:spcPts val="0"/>
              </a:spcAft>
              <a:buSzPts val="1400"/>
              <a:buChar char="●"/>
            </a:pPr>
            <a:r>
              <a:rPr lang="en">
                <a:uFill>
                  <a:noFill/>
                </a:uFill>
                <a:hlinkClick r:id="rId11"/>
              </a:rPr>
              <a:t>Businesspeople meeting at office working</a:t>
            </a:r>
            <a:endParaRPr/>
          </a:p>
        </p:txBody>
      </p:sp>
      <p:sp>
        <p:nvSpPr>
          <p:cNvPr id="4893" name="Google Shape;4893;p71"/>
          <p:cNvSpPr txBox="1"/>
          <p:nvPr>
            <p:ph idx="2" type="subTitle"/>
          </p:nvPr>
        </p:nvSpPr>
        <p:spPr>
          <a:xfrm>
            <a:off x="4684200" y="1461275"/>
            <a:ext cx="3746700" cy="170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Exo"/>
                <a:ea typeface="Exo"/>
                <a:cs typeface="Exo"/>
                <a:sym typeface="Exo"/>
              </a:rPr>
              <a:t>Vector</a:t>
            </a:r>
            <a:r>
              <a:rPr b="1" lang="en" sz="1800">
                <a:latin typeface="Exo"/>
                <a:ea typeface="Exo"/>
                <a:cs typeface="Exo"/>
                <a:sym typeface="Exo"/>
              </a:rPr>
              <a:t>s</a:t>
            </a:r>
            <a:endParaRPr/>
          </a:p>
          <a:p>
            <a:pPr indent="-203200" lvl="0" marL="342900" rtl="0" algn="l">
              <a:spcBef>
                <a:spcPts val="1000"/>
              </a:spcBef>
              <a:spcAft>
                <a:spcPts val="0"/>
              </a:spcAft>
              <a:buSzPts val="1400"/>
              <a:buChar char="●"/>
            </a:pPr>
            <a:r>
              <a:rPr lang="en">
                <a:uFill>
                  <a:noFill/>
                </a:uFill>
                <a:hlinkClick r:id="rId12"/>
              </a:rPr>
              <a:t>Technology and future banner</a:t>
            </a:r>
            <a:endParaRPr/>
          </a:p>
          <a:p>
            <a:pPr indent="-203200" lvl="0" marL="342900" rtl="0" algn="l">
              <a:spcBef>
                <a:spcPts val="0"/>
              </a:spcBef>
              <a:spcAft>
                <a:spcPts val="0"/>
              </a:spcAft>
              <a:buSzPts val="1400"/>
              <a:buChar char="●"/>
            </a:pPr>
            <a:r>
              <a:rPr lang="en">
                <a:uFill>
                  <a:noFill/>
                </a:uFill>
                <a:hlinkClick r:id="rId13"/>
              </a:rPr>
              <a:t>Flat minimal technology landing page</a:t>
            </a:r>
            <a:endParaRPr/>
          </a:p>
        </p:txBody>
      </p:sp>
      <p:grpSp>
        <p:nvGrpSpPr>
          <p:cNvPr id="4894" name="Google Shape;4894;p71"/>
          <p:cNvGrpSpPr/>
          <p:nvPr/>
        </p:nvGrpSpPr>
        <p:grpSpPr>
          <a:xfrm>
            <a:off x="5105991" y="3315279"/>
            <a:ext cx="1105976" cy="133969"/>
            <a:chOff x="8183182" y="663852"/>
            <a:chExt cx="1475028" cy="178673"/>
          </a:xfrm>
        </p:grpSpPr>
        <p:grpSp>
          <p:nvGrpSpPr>
            <p:cNvPr id="4895" name="Google Shape;4895;p71"/>
            <p:cNvGrpSpPr/>
            <p:nvPr/>
          </p:nvGrpSpPr>
          <p:grpSpPr>
            <a:xfrm>
              <a:off x="8183182" y="774425"/>
              <a:ext cx="1178025" cy="68100"/>
              <a:chOff x="2024450" y="204150"/>
              <a:chExt cx="1178025" cy="68100"/>
            </a:xfrm>
          </p:grpSpPr>
          <p:sp>
            <p:nvSpPr>
              <p:cNvPr id="4896" name="Google Shape;4896;p7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6" name="Google Shape;4906;p71"/>
            <p:cNvGrpSpPr/>
            <p:nvPr/>
          </p:nvGrpSpPr>
          <p:grpSpPr>
            <a:xfrm>
              <a:off x="8480185" y="663852"/>
              <a:ext cx="1178025" cy="68100"/>
              <a:chOff x="2024450" y="204150"/>
              <a:chExt cx="1178025" cy="68100"/>
            </a:xfrm>
          </p:grpSpPr>
          <p:sp>
            <p:nvSpPr>
              <p:cNvPr id="4907" name="Google Shape;4907;p7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17" name="Google Shape;4917;p71"/>
          <p:cNvGrpSpPr/>
          <p:nvPr/>
        </p:nvGrpSpPr>
        <p:grpSpPr>
          <a:xfrm flipH="1">
            <a:off x="2672740" y="4245808"/>
            <a:ext cx="883262" cy="242091"/>
            <a:chOff x="2300350" y="2601250"/>
            <a:chExt cx="2275275" cy="623625"/>
          </a:xfrm>
        </p:grpSpPr>
        <p:sp>
          <p:nvSpPr>
            <p:cNvPr id="4918" name="Google Shape;4918;p7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71"/>
          <p:cNvGrpSpPr/>
          <p:nvPr/>
        </p:nvGrpSpPr>
        <p:grpSpPr>
          <a:xfrm rot="5400000">
            <a:off x="6653150" y="3937900"/>
            <a:ext cx="98902" cy="553090"/>
            <a:chOff x="4898850" y="4820550"/>
            <a:chExt cx="98902" cy="553090"/>
          </a:xfrm>
        </p:grpSpPr>
        <p:sp>
          <p:nvSpPr>
            <p:cNvPr id="4925" name="Google Shape;4925;p7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0" name="Google Shape;4930;p71"/>
          <p:cNvGrpSpPr/>
          <p:nvPr/>
        </p:nvGrpSpPr>
        <p:grpSpPr>
          <a:xfrm>
            <a:off x="8280316" y="926055"/>
            <a:ext cx="1105976" cy="133969"/>
            <a:chOff x="8183182" y="663852"/>
            <a:chExt cx="1475028" cy="178673"/>
          </a:xfrm>
        </p:grpSpPr>
        <p:grpSp>
          <p:nvGrpSpPr>
            <p:cNvPr id="4931" name="Google Shape;4931;p71"/>
            <p:cNvGrpSpPr/>
            <p:nvPr/>
          </p:nvGrpSpPr>
          <p:grpSpPr>
            <a:xfrm>
              <a:off x="8183182" y="774425"/>
              <a:ext cx="1178025" cy="68100"/>
              <a:chOff x="2024450" y="204150"/>
              <a:chExt cx="1178025" cy="68100"/>
            </a:xfrm>
          </p:grpSpPr>
          <p:sp>
            <p:nvSpPr>
              <p:cNvPr id="4932" name="Google Shape;4932;p7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2" name="Google Shape;4942;p71"/>
            <p:cNvGrpSpPr/>
            <p:nvPr/>
          </p:nvGrpSpPr>
          <p:grpSpPr>
            <a:xfrm>
              <a:off x="8480185" y="663852"/>
              <a:ext cx="1178025" cy="68100"/>
              <a:chOff x="2024450" y="204150"/>
              <a:chExt cx="1178025" cy="68100"/>
            </a:xfrm>
          </p:grpSpPr>
          <p:sp>
            <p:nvSpPr>
              <p:cNvPr id="4943" name="Google Shape;4943;p7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53" name="Google Shape;4953;p71"/>
          <p:cNvGrpSpPr/>
          <p:nvPr/>
        </p:nvGrpSpPr>
        <p:grpSpPr>
          <a:xfrm flipH="1" rot="5400000">
            <a:off x="7989265" y="2892346"/>
            <a:ext cx="883262" cy="242091"/>
            <a:chOff x="2300350" y="2601250"/>
            <a:chExt cx="2275275" cy="623625"/>
          </a:xfrm>
        </p:grpSpPr>
        <p:sp>
          <p:nvSpPr>
            <p:cNvPr id="4954" name="Google Shape;4954;p7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1" name="Shape 2771"/>
        <p:cNvGrpSpPr/>
        <p:nvPr/>
      </p:nvGrpSpPr>
      <p:grpSpPr>
        <a:xfrm>
          <a:off x="0" y="0"/>
          <a:ext cx="0" cy="0"/>
          <a:chOff x="0" y="0"/>
          <a:chExt cx="0" cy="0"/>
        </a:xfrm>
      </p:grpSpPr>
      <p:sp>
        <p:nvSpPr>
          <p:cNvPr id="2772" name="Google Shape;2772;p36"/>
          <p:cNvSpPr txBox="1"/>
          <p:nvPr>
            <p:ph type="title"/>
          </p:nvPr>
        </p:nvSpPr>
        <p:spPr>
          <a:xfrm>
            <a:off x="713100" y="1723050"/>
            <a:ext cx="4401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MISSION </a:t>
            </a:r>
            <a:r>
              <a:rPr lang="en">
                <a:solidFill>
                  <a:schemeClr val="accent2"/>
                </a:solidFill>
              </a:rPr>
              <a:t>STATEMENT</a:t>
            </a:r>
            <a:endParaRPr>
              <a:solidFill>
                <a:schemeClr val="accent2"/>
              </a:solidFill>
            </a:endParaRPr>
          </a:p>
        </p:txBody>
      </p:sp>
      <p:sp>
        <p:nvSpPr>
          <p:cNvPr id="2773" name="Google Shape;2773;p36"/>
          <p:cNvSpPr txBox="1"/>
          <p:nvPr>
            <p:ph idx="1" type="subTitle"/>
          </p:nvPr>
        </p:nvSpPr>
        <p:spPr>
          <a:xfrm>
            <a:off x="713100" y="2366050"/>
            <a:ext cx="4401600" cy="10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a:t>
            </a:r>
            <a:r>
              <a:rPr lang="en"/>
              <a:t>ou can describe the company’s mission here. A clear message is a good way to get down to business. For example, you can talk about Neptune, it’s the farthest planet from the Sun</a:t>
            </a:r>
            <a:endParaRPr/>
          </a:p>
        </p:txBody>
      </p:sp>
      <p:pic>
        <p:nvPicPr>
          <p:cNvPr id="2774" name="Google Shape;2774;p36"/>
          <p:cNvPicPr preferRelativeResize="0"/>
          <p:nvPr/>
        </p:nvPicPr>
        <p:blipFill rotWithShape="1">
          <a:blip r:embed="rId3">
            <a:alphaModFix/>
          </a:blip>
          <a:srcRect b="0" l="15592" r="15598" t="0"/>
          <a:stretch/>
        </p:blipFill>
        <p:spPr>
          <a:xfrm>
            <a:off x="5474725" y="1307063"/>
            <a:ext cx="2727600" cy="2730300"/>
          </a:xfrm>
          <a:prstGeom prst="ellipse">
            <a:avLst/>
          </a:prstGeom>
          <a:noFill/>
          <a:ln>
            <a:noFill/>
          </a:ln>
          <a:effectLst>
            <a:outerShdw blurRad="657225" rotWithShape="0" algn="bl">
              <a:schemeClr val="accent2">
                <a:alpha val="40000"/>
              </a:schemeClr>
            </a:outerShdw>
          </a:effectLst>
        </p:spPr>
      </p:pic>
      <p:sp>
        <p:nvSpPr>
          <p:cNvPr id="2775" name="Google Shape;2775;p36"/>
          <p:cNvSpPr/>
          <p:nvPr/>
        </p:nvSpPr>
        <p:spPr>
          <a:xfrm>
            <a:off x="-1414555" y="4201465"/>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36"/>
          <p:cNvSpPr/>
          <p:nvPr/>
        </p:nvSpPr>
        <p:spPr>
          <a:xfrm>
            <a:off x="-1111455" y="3922165"/>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7" name="Google Shape;2777;p36"/>
          <p:cNvGrpSpPr/>
          <p:nvPr/>
        </p:nvGrpSpPr>
        <p:grpSpPr>
          <a:xfrm rot="10800000">
            <a:off x="7471439" y="3616978"/>
            <a:ext cx="883262" cy="242091"/>
            <a:chOff x="2300350" y="2601250"/>
            <a:chExt cx="2275275" cy="623625"/>
          </a:xfrm>
        </p:grpSpPr>
        <p:sp>
          <p:nvSpPr>
            <p:cNvPr id="2778" name="Google Shape;2778;p3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3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3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3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3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3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4" name="Google Shape;2784;p36"/>
          <p:cNvGrpSpPr/>
          <p:nvPr/>
        </p:nvGrpSpPr>
        <p:grpSpPr>
          <a:xfrm rot="5400000">
            <a:off x="2345200" y="704475"/>
            <a:ext cx="98902" cy="553090"/>
            <a:chOff x="4898850" y="4820550"/>
            <a:chExt cx="98902" cy="553090"/>
          </a:xfrm>
        </p:grpSpPr>
        <p:sp>
          <p:nvSpPr>
            <p:cNvPr id="2785" name="Google Shape;2785;p3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3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3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3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3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0" name="Google Shape;2790;p36"/>
          <p:cNvGrpSpPr/>
          <p:nvPr/>
        </p:nvGrpSpPr>
        <p:grpSpPr>
          <a:xfrm>
            <a:off x="2596239" y="3820728"/>
            <a:ext cx="883262" cy="242091"/>
            <a:chOff x="2300350" y="2601250"/>
            <a:chExt cx="2275275" cy="623625"/>
          </a:xfrm>
        </p:grpSpPr>
        <p:sp>
          <p:nvSpPr>
            <p:cNvPr id="2791" name="Google Shape;2791;p3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3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3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3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3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3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7" name="Google Shape;2797;p36"/>
          <p:cNvGrpSpPr/>
          <p:nvPr/>
        </p:nvGrpSpPr>
        <p:grpSpPr>
          <a:xfrm>
            <a:off x="4762192" y="4297866"/>
            <a:ext cx="1105976" cy="133969"/>
            <a:chOff x="8183182" y="663852"/>
            <a:chExt cx="1475028" cy="178673"/>
          </a:xfrm>
        </p:grpSpPr>
        <p:grpSp>
          <p:nvGrpSpPr>
            <p:cNvPr id="2798" name="Google Shape;2798;p36"/>
            <p:cNvGrpSpPr/>
            <p:nvPr/>
          </p:nvGrpSpPr>
          <p:grpSpPr>
            <a:xfrm>
              <a:off x="8183182" y="774425"/>
              <a:ext cx="1178025" cy="68100"/>
              <a:chOff x="2024450" y="204150"/>
              <a:chExt cx="1178025" cy="68100"/>
            </a:xfrm>
          </p:grpSpPr>
          <p:sp>
            <p:nvSpPr>
              <p:cNvPr id="2799" name="Google Shape;2799;p36"/>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36"/>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36"/>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36"/>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36"/>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36"/>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36"/>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36"/>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36"/>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36"/>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9" name="Google Shape;2809;p36"/>
            <p:cNvGrpSpPr/>
            <p:nvPr/>
          </p:nvGrpSpPr>
          <p:grpSpPr>
            <a:xfrm>
              <a:off x="8480185" y="663852"/>
              <a:ext cx="1178025" cy="68100"/>
              <a:chOff x="2024450" y="204150"/>
              <a:chExt cx="1178025" cy="68100"/>
            </a:xfrm>
          </p:grpSpPr>
          <p:sp>
            <p:nvSpPr>
              <p:cNvPr id="2810" name="Google Shape;2810;p36"/>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36"/>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36"/>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36"/>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36"/>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36"/>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36"/>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36"/>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36"/>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36"/>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3" name="Shape 4963"/>
        <p:cNvGrpSpPr/>
        <p:nvPr/>
      </p:nvGrpSpPr>
      <p:grpSpPr>
        <a:xfrm>
          <a:off x="0" y="0"/>
          <a:ext cx="0" cy="0"/>
          <a:chOff x="0" y="0"/>
          <a:chExt cx="0" cy="0"/>
        </a:xfrm>
      </p:grpSpPr>
      <p:sp>
        <p:nvSpPr>
          <p:cNvPr id="4964" name="Google Shape;4964;p72"/>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RESOURCES</a:t>
            </a:r>
            <a:endParaRPr>
              <a:solidFill>
                <a:schemeClr val="accent2"/>
              </a:solidFill>
            </a:endParaRPr>
          </a:p>
        </p:txBody>
      </p:sp>
      <p:sp>
        <p:nvSpPr>
          <p:cNvPr id="4965" name="Google Shape;4965;p72"/>
          <p:cNvSpPr txBox="1"/>
          <p:nvPr>
            <p:ph idx="1" type="subTitle"/>
          </p:nvPr>
        </p:nvSpPr>
        <p:spPr>
          <a:xfrm>
            <a:off x="713100" y="1461275"/>
            <a:ext cx="3746700" cy="27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Exo"/>
                <a:ea typeface="Exo"/>
                <a:cs typeface="Exo"/>
                <a:sym typeface="Exo"/>
              </a:rPr>
              <a:t>Photos</a:t>
            </a:r>
            <a:endParaRPr b="1" sz="1800">
              <a:latin typeface="Exo"/>
              <a:ea typeface="Exo"/>
              <a:cs typeface="Exo"/>
              <a:sym typeface="Exo"/>
            </a:endParaRPr>
          </a:p>
          <a:p>
            <a:pPr indent="-203200" lvl="0" marL="342900" rtl="0" algn="l">
              <a:spcBef>
                <a:spcPts val="1000"/>
              </a:spcBef>
              <a:spcAft>
                <a:spcPts val="0"/>
              </a:spcAft>
              <a:buSzPts val="1400"/>
              <a:buChar char="●"/>
            </a:pPr>
            <a:r>
              <a:rPr lang="en">
                <a:uFill>
                  <a:noFill/>
                </a:uFill>
                <a:hlinkClick r:id="rId3"/>
              </a:rPr>
              <a:t>Blue optic fiber with laptop</a:t>
            </a:r>
            <a:endParaRPr/>
          </a:p>
          <a:p>
            <a:pPr indent="-203200" lvl="0" marL="342900" rtl="0" algn="l">
              <a:spcBef>
                <a:spcPts val="0"/>
              </a:spcBef>
              <a:spcAft>
                <a:spcPts val="0"/>
              </a:spcAft>
              <a:buSzPts val="1400"/>
              <a:buChar char="●"/>
            </a:pPr>
            <a:r>
              <a:rPr lang="en">
                <a:uFill>
                  <a:noFill/>
                </a:uFill>
                <a:hlinkClick r:id="rId4"/>
              </a:rPr>
              <a:t>Blue optic fiber with ethernet cable</a:t>
            </a:r>
            <a:endParaRPr/>
          </a:p>
          <a:p>
            <a:pPr indent="-203200" lvl="0" marL="342900" rtl="0" algn="l">
              <a:spcBef>
                <a:spcPts val="0"/>
              </a:spcBef>
              <a:spcAft>
                <a:spcPts val="0"/>
              </a:spcAft>
              <a:buSzPts val="1400"/>
              <a:buChar char="●"/>
            </a:pPr>
            <a:r>
              <a:rPr lang="en">
                <a:uFill>
                  <a:noFill/>
                </a:uFill>
                <a:hlinkClick r:id="rId5"/>
              </a:rPr>
              <a:t>Blue optic fiber with ethernet cables I</a:t>
            </a:r>
            <a:endParaRPr/>
          </a:p>
          <a:p>
            <a:pPr indent="-203200" lvl="0" marL="342900" rtl="0" algn="l">
              <a:spcBef>
                <a:spcPts val="0"/>
              </a:spcBef>
              <a:spcAft>
                <a:spcPts val="0"/>
              </a:spcAft>
              <a:buSzPts val="1400"/>
              <a:buChar char="●"/>
            </a:pPr>
            <a:r>
              <a:rPr lang="en">
                <a:uFill>
                  <a:noFill/>
                </a:uFill>
                <a:hlinkClick r:id="rId6"/>
              </a:rPr>
              <a:t>Blue optic fiber with ethernet cables II</a:t>
            </a:r>
            <a:endParaRPr/>
          </a:p>
          <a:p>
            <a:pPr indent="-203200" lvl="0" marL="342900" rtl="0" algn="l">
              <a:spcBef>
                <a:spcPts val="0"/>
              </a:spcBef>
              <a:spcAft>
                <a:spcPts val="0"/>
              </a:spcAft>
              <a:buSzPts val="1400"/>
              <a:buChar char="●"/>
            </a:pPr>
            <a:r>
              <a:rPr lang="en">
                <a:uFill>
                  <a:noFill/>
                </a:uFill>
                <a:hlinkClick r:id="rId7"/>
              </a:rPr>
              <a:t>Business woman with laptop</a:t>
            </a:r>
            <a:endParaRPr/>
          </a:p>
          <a:p>
            <a:pPr indent="-203200" lvl="0" marL="342900" rtl="0" algn="l">
              <a:spcBef>
                <a:spcPts val="0"/>
              </a:spcBef>
              <a:spcAft>
                <a:spcPts val="0"/>
              </a:spcAft>
              <a:buSzPts val="1400"/>
              <a:buChar char="●"/>
            </a:pPr>
            <a:r>
              <a:rPr lang="en">
                <a:uFill>
                  <a:noFill/>
                </a:uFill>
                <a:hlinkClick r:id="rId8"/>
              </a:rPr>
              <a:t>Young business man talking on the phone</a:t>
            </a:r>
            <a:endParaRPr/>
          </a:p>
          <a:p>
            <a:pPr indent="-203200" lvl="0" marL="342900" rtl="0" algn="l">
              <a:spcBef>
                <a:spcPts val="0"/>
              </a:spcBef>
              <a:spcAft>
                <a:spcPts val="0"/>
              </a:spcAft>
              <a:buSzPts val="1400"/>
              <a:buChar char="●"/>
            </a:pPr>
            <a:r>
              <a:rPr lang="en">
                <a:uFill>
                  <a:noFill/>
                </a:uFill>
                <a:hlinkClick r:id="rId9"/>
              </a:rPr>
              <a:t>African american man working on laptop</a:t>
            </a:r>
            <a:endParaRPr/>
          </a:p>
          <a:p>
            <a:pPr indent="-203200" lvl="0" marL="342900" rtl="0" algn="l">
              <a:spcBef>
                <a:spcPts val="0"/>
              </a:spcBef>
              <a:spcAft>
                <a:spcPts val="0"/>
              </a:spcAft>
              <a:buSzPts val="1400"/>
              <a:buChar char="●"/>
            </a:pPr>
            <a:r>
              <a:rPr lang="en">
                <a:uFill>
                  <a:noFill/>
                </a:uFill>
                <a:hlinkClick r:id="rId10"/>
              </a:rPr>
              <a:t>Portrait of young attractive woman holding laptop looking at camera</a:t>
            </a:r>
            <a:endParaRPr/>
          </a:p>
          <a:p>
            <a:pPr indent="-203200" lvl="0" marL="342900" rtl="0" algn="l">
              <a:spcBef>
                <a:spcPts val="0"/>
              </a:spcBef>
              <a:spcAft>
                <a:spcPts val="0"/>
              </a:spcAft>
              <a:buSzPts val="1400"/>
              <a:buChar char="●"/>
            </a:pPr>
            <a:r>
              <a:rPr lang="en">
                <a:uFill>
                  <a:noFill/>
                </a:uFill>
                <a:hlinkClick r:id="rId11"/>
              </a:rPr>
              <a:t>Wi-fi router with blue optical fiber</a:t>
            </a:r>
            <a:endParaRPr/>
          </a:p>
        </p:txBody>
      </p:sp>
      <p:sp>
        <p:nvSpPr>
          <p:cNvPr id="4966" name="Google Shape;4966;p72"/>
          <p:cNvSpPr txBox="1"/>
          <p:nvPr>
            <p:ph idx="2" type="subTitle"/>
          </p:nvPr>
        </p:nvSpPr>
        <p:spPr>
          <a:xfrm>
            <a:off x="4684200" y="1461275"/>
            <a:ext cx="3746700" cy="170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latin typeface="Exo"/>
                <a:ea typeface="Exo"/>
                <a:cs typeface="Exo"/>
                <a:sym typeface="Exo"/>
              </a:rPr>
              <a:t>Vectors</a:t>
            </a:r>
            <a:endParaRPr b="1" sz="1800">
              <a:latin typeface="Exo"/>
              <a:ea typeface="Exo"/>
              <a:cs typeface="Exo"/>
              <a:sym typeface="Exo"/>
            </a:endParaRPr>
          </a:p>
          <a:p>
            <a:pPr indent="-203200" lvl="0" marL="342900" rtl="0" algn="l">
              <a:spcBef>
                <a:spcPts val="1000"/>
              </a:spcBef>
              <a:spcAft>
                <a:spcPts val="0"/>
              </a:spcAft>
              <a:buSzPts val="1400"/>
              <a:buChar char="●"/>
            </a:pPr>
            <a:r>
              <a:rPr lang="en">
                <a:uFill>
                  <a:noFill/>
                </a:uFill>
                <a:hlinkClick r:id="rId12"/>
              </a:rPr>
              <a:t>Technology and future instagram posts</a:t>
            </a:r>
            <a:endParaRPr/>
          </a:p>
          <a:p>
            <a:pPr indent="-203200" lvl="0" marL="342900" rtl="0" algn="l">
              <a:spcBef>
                <a:spcPts val="0"/>
              </a:spcBef>
              <a:spcAft>
                <a:spcPts val="0"/>
              </a:spcAft>
              <a:buSzPts val="1400"/>
              <a:buChar char="●"/>
            </a:pPr>
            <a:r>
              <a:rPr lang="en">
                <a:uFill>
                  <a:noFill/>
                </a:uFill>
                <a:hlinkClick r:id="rId13"/>
              </a:rPr>
              <a:t>Technology and future landing page</a:t>
            </a:r>
            <a:endParaRPr/>
          </a:p>
          <a:p>
            <a:pPr indent="0" lvl="0" marL="0" rtl="0" algn="l">
              <a:spcBef>
                <a:spcPts val="1000"/>
              </a:spcBef>
              <a:spcAft>
                <a:spcPts val="0"/>
              </a:spcAft>
              <a:buClr>
                <a:schemeClr val="dk1"/>
              </a:buClr>
              <a:buSzPts val="1100"/>
              <a:buFont typeface="Arial"/>
              <a:buNone/>
            </a:pPr>
            <a:r>
              <a:rPr b="1" lang="en" sz="1800">
                <a:latin typeface="Exo"/>
                <a:ea typeface="Exo"/>
                <a:cs typeface="Exo"/>
                <a:sym typeface="Exo"/>
              </a:rPr>
              <a:t>Icons</a:t>
            </a:r>
            <a:endParaRPr b="1" sz="1800">
              <a:latin typeface="Exo"/>
              <a:ea typeface="Exo"/>
              <a:cs typeface="Exo"/>
              <a:sym typeface="Exo"/>
            </a:endParaRPr>
          </a:p>
          <a:p>
            <a:pPr indent="-203200" lvl="0" marL="342900" rtl="0" algn="l">
              <a:spcBef>
                <a:spcPts val="1000"/>
              </a:spcBef>
              <a:spcAft>
                <a:spcPts val="0"/>
              </a:spcAft>
              <a:buSzPts val="1400"/>
              <a:buChar char="●"/>
            </a:pPr>
            <a:r>
              <a:rPr lang="en">
                <a:uFill>
                  <a:noFill/>
                </a:uFill>
                <a:hlinkClick r:id="rId14"/>
              </a:rPr>
              <a:t>Big data</a:t>
            </a:r>
            <a:endParaRPr/>
          </a:p>
        </p:txBody>
      </p:sp>
      <p:sp>
        <p:nvSpPr>
          <p:cNvPr id="4967" name="Google Shape;4967;p72"/>
          <p:cNvSpPr/>
          <p:nvPr/>
        </p:nvSpPr>
        <p:spPr>
          <a:xfrm flipH="1">
            <a:off x="7938770" y="76464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2"/>
          <p:cNvSpPr/>
          <p:nvPr/>
        </p:nvSpPr>
        <p:spPr>
          <a:xfrm flipH="1">
            <a:off x="7635670" y="485341"/>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9" name="Google Shape;4969;p72"/>
          <p:cNvGrpSpPr/>
          <p:nvPr/>
        </p:nvGrpSpPr>
        <p:grpSpPr>
          <a:xfrm>
            <a:off x="4121329" y="4313866"/>
            <a:ext cx="1105976" cy="133969"/>
            <a:chOff x="8183182" y="663852"/>
            <a:chExt cx="1475028" cy="178673"/>
          </a:xfrm>
        </p:grpSpPr>
        <p:grpSp>
          <p:nvGrpSpPr>
            <p:cNvPr id="4970" name="Google Shape;4970;p72"/>
            <p:cNvGrpSpPr/>
            <p:nvPr/>
          </p:nvGrpSpPr>
          <p:grpSpPr>
            <a:xfrm>
              <a:off x="8183182" y="774425"/>
              <a:ext cx="1178025" cy="68100"/>
              <a:chOff x="2024450" y="204150"/>
              <a:chExt cx="1178025" cy="68100"/>
            </a:xfrm>
          </p:grpSpPr>
          <p:sp>
            <p:nvSpPr>
              <p:cNvPr id="4971" name="Google Shape;4971;p7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1" name="Google Shape;4981;p72"/>
            <p:cNvGrpSpPr/>
            <p:nvPr/>
          </p:nvGrpSpPr>
          <p:grpSpPr>
            <a:xfrm>
              <a:off x="8480185" y="663852"/>
              <a:ext cx="1178025" cy="68100"/>
              <a:chOff x="2024450" y="204150"/>
              <a:chExt cx="1178025" cy="68100"/>
            </a:xfrm>
          </p:grpSpPr>
          <p:sp>
            <p:nvSpPr>
              <p:cNvPr id="4982" name="Google Shape;4982;p7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2" name="Google Shape;4992;p72"/>
          <p:cNvGrpSpPr/>
          <p:nvPr/>
        </p:nvGrpSpPr>
        <p:grpSpPr>
          <a:xfrm>
            <a:off x="6894215" y="3511971"/>
            <a:ext cx="883262" cy="242091"/>
            <a:chOff x="2300350" y="2601250"/>
            <a:chExt cx="2275275" cy="623625"/>
          </a:xfrm>
        </p:grpSpPr>
        <p:sp>
          <p:nvSpPr>
            <p:cNvPr id="4993" name="Google Shape;4993;p7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02" name="Shape 5002"/>
        <p:cNvGrpSpPr/>
        <p:nvPr/>
      </p:nvGrpSpPr>
      <p:grpSpPr>
        <a:xfrm>
          <a:off x="0" y="0"/>
          <a:ext cx="0" cy="0"/>
          <a:chOff x="0" y="0"/>
          <a:chExt cx="0" cy="0"/>
        </a:xfrm>
      </p:grpSpPr>
      <p:sp>
        <p:nvSpPr>
          <p:cNvPr id="5003" name="Google Shape;5003;p73"/>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5004" name="Google Shape;5004;p73"/>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000">
                <a:solidFill>
                  <a:srgbClr val="FFFFFF"/>
                </a:solidFill>
              </a:rPr>
              <a:t> and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5005" name="Google Shape;5005;p7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09" name="Shape 5009"/>
        <p:cNvGrpSpPr/>
        <p:nvPr/>
      </p:nvGrpSpPr>
      <p:grpSpPr>
        <a:xfrm>
          <a:off x="0" y="0"/>
          <a:ext cx="0" cy="0"/>
          <a:chOff x="0" y="0"/>
          <a:chExt cx="0" cy="0"/>
        </a:xfrm>
      </p:grpSpPr>
      <p:sp>
        <p:nvSpPr>
          <p:cNvPr id="5010" name="Google Shape;5010;p74"/>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hlink"/>
                </a:solidFill>
                <a:hlinkClick r:id="rId3"/>
              </a:rPr>
              <a:t>Slidesgo</a:t>
            </a:r>
            <a:r>
              <a:rPr lang="en" sz="1100">
                <a:solidFill>
                  <a:schemeClr val="lt1"/>
                </a:solidFill>
              </a:rPr>
              <a:t> or keeping the "Thanks" 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5011" name="Google Shape;5011;p74"/>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000">
                <a:solidFill>
                  <a:srgbClr val="FFFFFF"/>
                </a:solidFill>
              </a:rPr>
              <a:t> and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5012" name="Google Shape;5012;p7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16" name="Shape 5016"/>
        <p:cNvGrpSpPr/>
        <p:nvPr/>
      </p:nvGrpSpPr>
      <p:grpSpPr>
        <a:xfrm>
          <a:off x="0" y="0"/>
          <a:ext cx="0" cy="0"/>
          <a:chOff x="0" y="0"/>
          <a:chExt cx="0" cy="0"/>
        </a:xfrm>
      </p:grpSpPr>
      <p:sp>
        <p:nvSpPr>
          <p:cNvPr id="5017" name="Google Shape;5017;p75"/>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5018" name="Google Shape;5018;p75"/>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FEFEF"/>
                </a:solidFill>
              </a:rPr>
              <a:t>Exo</a:t>
            </a:r>
            <a:endParaRPr b="1" sz="1100">
              <a:solidFill>
                <a:srgbClr val="EFEFE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3">
                  <a:extLst>
                    <a:ext uri="{A12FA001-AC4F-418D-AE19-62706E023703}">
                      <ahyp:hlinkClr val="tx"/>
                    </a:ext>
                  </a:extLst>
                </a:hlinkClick>
              </a:rPr>
              <a:t>https://fonts.google.com/specimen/Exo</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t/>
            </a:r>
            <a:endParaRPr sz="800">
              <a:solidFill>
                <a:srgbClr val="435D74"/>
              </a:solidFill>
            </a:endParaRPr>
          </a:p>
          <a:p>
            <a:pPr indent="0" lvl="0" marL="0" rtl="0" algn="ctr">
              <a:lnSpc>
                <a:spcPct val="115000"/>
              </a:lnSpc>
              <a:spcBef>
                <a:spcPts val="0"/>
              </a:spcBef>
              <a:spcAft>
                <a:spcPts val="0"/>
              </a:spcAft>
              <a:buNone/>
            </a:pPr>
            <a:r>
              <a:rPr b="1" lang="en" sz="1100">
                <a:solidFill>
                  <a:srgbClr val="FFFFFF"/>
                </a:solidFill>
              </a:rPr>
              <a:t>PT Sans</a:t>
            </a:r>
            <a:endParaRPr b="1" sz="1100">
              <a:solidFill>
                <a:srgbClr val="FFFFF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4">
                  <a:extLst>
                    <a:ext uri="{A12FA001-AC4F-418D-AE19-62706E023703}">
                      <ahyp:hlinkClr val="tx"/>
                    </a:ext>
                  </a:extLst>
                </a:hlinkClick>
              </a:rPr>
              <a:t>https://fonts.google.com/specimen/PT+Sans</a:t>
            </a:r>
            <a:r>
              <a:rPr lang="en" sz="1100">
                <a:solidFill>
                  <a:srgbClr val="FFFFFF"/>
                </a:solidFill>
              </a:rPr>
              <a:t>)</a:t>
            </a:r>
            <a:endParaRPr sz="1100">
              <a:solidFill>
                <a:srgbClr val="FFFFFF"/>
              </a:solidFill>
            </a:endParaRPr>
          </a:p>
        </p:txBody>
      </p:sp>
      <p:sp>
        <p:nvSpPr>
          <p:cNvPr id="5019" name="Google Shape;5019;p75"/>
          <p:cNvSpPr/>
          <p:nvPr/>
        </p:nvSpPr>
        <p:spPr>
          <a:xfrm>
            <a:off x="2583563" y="2988225"/>
            <a:ext cx="791400" cy="754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5"/>
          <p:cNvSpPr/>
          <p:nvPr/>
        </p:nvSpPr>
        <p:spPr>
          <a:xfrm>
            <a:off x="3645382" y="29882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5"/>
          <p:cNvSpPr/>
          <p:nvPr/>
        </p:nvSpPr>
        <p:spPr>
          <a:xfrm>
            <a:off x="4707202" y="2988225"/>
            <a:ext cx="791400" cy="754200"/>
          </a:xfrm>
          <a:prstGeom prst="roundRect">
            <a:avLst>
              <a:gd fmla="val 16667" name="adj"/>
            </a:avLst>
          </a:prstGeom>
          <a:solidFill>
            <a:srgbClr val="60606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5"/>
          <p:cNvSpPr txBox="1"/>
          <p:nvPr/>
        </p:nvSpPr>
        <p:spPr>
          <a:xfrm>
            <a:off x="258356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5023" name="Google Shape;5023;p75"/>
          <p:cNvSpPr txBox="1"/>
          <p:nvPr/>
        </p:nvSpPr>
        <p:spPr>
          <a:xfrm>
            <a:off x="364538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5024" name="Google Shape;5024;p75"/>
          <p:cNvSpPr txBox="1"/>
          <p:nvPr/>
        </p:nvSpPr>
        <p:spPr>
          <a:xfrm>
            <a:off x="470721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#606060</a:t>
            </a:r>
            <a:endParaRPr sz="1000">
              <a:solidFill>
                <a:srgbClr val="FFFFFF"/>
              </a:solidFill>
            </a:endParaRPr>
          </a:p>
        </p:txBody>
      </p:sp>
      <p:sp>
        <p:nvSpPr>
          <p:cNvPr id="5025" name="Google Shape;5025;p75"/>
          <p:cNvSpPr/>
          <p:nvPr/>
        </p:nvSpPr>
        <p:spPr>
          <a:xfrm>
            <a:off x="5769038" y="2988225"/>
            <a:ext cx="791400" cy="754200"/>
          </a:xfrm>
          <a:prstGeom prst="roundRect">
            <a:avLst>
              <a:gd fmla="val 16667" name="adj"/>
            </a:avLst>
          </a:prstGeom>
          <a:solidFill>
            <a:srgbClr val="151B4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5"/>
          <p:cNvSpPr txBox="1"/>
          <p:nvPr/>
        </p:nvSpPr>
        <p:spPr>
          <a:xfrm>
            <a:off x="576903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#151b46</a:t>
            </a:r>
            <a:endParaRPr sz="1000">
              <a:solidFill>
                <a:srgbClr val="FFFFFF"/>
              </a:solidFill>
            </a:endParaRPr>
          </a:p>
        </p:txBody>
      </p:sp>
      <p:sp>
        <p:nvSpPr>
          <p:cNvPr id="5027" name="Google Shape;5027;p75"/>
          <p:cNvSpPr/>
          <p:nvPr/>
        </p:nvSpPr>
        <p:spPr>
          <a:xfrm>
            <a:off x="3645388" y="3919325"/>
            <a:ext cx="791400" cy="754200"/>
          </a:xfrm>
          <a:prstGeom prst="roundRect">
            <a:avLst>
              <a:gd fmla="val 16667" name="adj"/>
            </a:avLst>
          </a:prstGeom>
          <a:solidFill>
            <a:srgbClr val="8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5"/>
          <p:cNvSpPr/>
          <p:nvPr/>
        </p:nvSpPr>
        <p:spPr>
          <a:xfrm>
            <a:off x="4707207" y="3919325"/>
            <a:ext cx="791400" cy="754200"/>
          </a:xfrm>
          <a:prstGeom prst="roundRect">
            <a:avLst>
              <a:gd fmla="val 16667" name="adj"/>
            </a:avLst>
          </a:prstGeom>
          <a:solidFill>
            <a:srgbClr val="95FFA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5"/>
          <p:cNvSpPr/>
          <p:nvPr/>
        </p:nvSpPr>
        <p:spPr>
          <a:xfrm>
            <a:off x="5769027" y="3919325"/>
            <a:ext cx="791400" cy="754200"/>
          </a:xfrm>
          <a:prstGeom prst="roundRect">
            <a:avLst>
              <a:gd fmla="val 16667" name="adj"/>
            </a:avLst>
          </a:prstGeom>
          <a:solidFill>
            <a:srgbClr val="1D287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5"/>
          <p:cNvSpPr txBox="1"/>
          <p:nvPr/>
        </p:nvSpPr>
        <p:spPr>
          <a:xfrm>
            <a:off x="364538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#8fffff</a:t>
            </a:r>
            <a:endParaRPr sz="1000">
              <a:solidFill>
                <a:schemeClr val="dk1"/>
              </a:solidFill>
            </a:endParaRPr>
          </a:p>
        </p:txBody>
      </p:sp>
      <p:sp>
        <p:nvSpPr>
          <p:cNvPr id="5031" name="Google Shape;5031;p75"/>
          <p:cNvSpPr txBox="1"/>
          <p:nvPr/>
        </p:nvSpPr>
        <p:spPr>
          <a:xfrm>
            <a:off x="4707213"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#95ffae</a:t>
            </a:r>
            <a:endParaRPr sz="1000">
              <a:solidFill>
                <a:schemeClr val="dk1"/>
              </a:solidFill>
            </a:endParaRPr>
          </a:p>
        </p:txBody>
      </p:sp>
      <p:sp>
        <p:nvSpPr>
          <p:cNvPr id="5032" name="Google Shape;5032;p75"/>
          <p:cNvSpPr txBox="1"/>
          <p:nvPr/>
        </p:nvSpPr>
        <p:spPr>
          <a:xfrm>
            <a:off x="576903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#1d2875</a:t>
            </a:r>
            <a:endParaRPr sz="1000">
              <a:solidFill>
                <a:srgbClr val="FFFFFF"/>
              </a:solidFill>
            </a:endParaRPr>
          </a:p>
        </p:txBody>
      </p:sp>
      <p:sp>
        <p:nvSpPr>
          <p:cNvPr id="5033" name="Google Shape;5033;p75"/>
          <p:cNvSpPr/>
          <p:nvPr/>
        </p:nvSpPr>
        <p:spPr>
          <a:xfrm>
            <a:off x="2583563" y="3919325"/>
            <a:ext cx="791400" cy="754200"/>
          </a:xfrm>
          <a:prstGeom prst="roundRect">
            <a:avLst>
              <a:gd fmla="val 16667" name="adj"/>
            </a:avLst>
          </a:prstGeom>
          <a:solidFill>
            <a:srgbClr val="2C4ED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5"/>
          <p:cNvSpPr txBox="1"/>
          <p:nvPr/>
        </p:nvSpPr>
        <p:spPr>
          <a:xfrm>
            <a:off x="2583563"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#2c4ed7</a:t>
            </a:r>
            <a:endParaRPr sz="1000">
              <a:solidFill>
                <a:srgbClr val="FFFFFF"/>
              </a:solidFill>
            </a:endParaRPr>
          </a:p>
        </p:txBody>
      </p:sp>
      <p:sp>
        <p:nvSpPr>
          <p:cNvPr id="5035" name="Google Shape;5035;p7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39" name="Shape 5039"/>
        <p:cNvGrpSpPr/>
        <p:nvPr/>
      </p:nvGrpSpPr>
      <p:grpSpPr>
        <a:xfrm>
          <a:off x="0" y="0"/>
          <a:ext cx="0" cy="0"/>
          <a:chOff x="0" y="0"/>
          <a:chExt cx="0" cy="0"/>
        </a:xfrm>
      </p:grpSpPr>
      <p:sp>
        <p:nvSpPr>
          <p:cNvPr id="5040" name="Google Shape;5040;p76"/>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pic>
        <p:nvPicPr>
          <p:cNvPr id="5041" name="Google Shape;5041;p76"/>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5042" name="Google Shape;5042;p76">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5043" name="Google Shape;5043;p76">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5044" name="Google Shape;5044;p76">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5045" name="Google Shape;5045;p76">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5046" name="Google Shape;5046;p76"/>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5047" name="Google Shape;5047;p76"/>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5048" name="Google Shape;5048;p76"/>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5049" name="Google Shape;5049;p76"/>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5050" name="Google Shape;5050;p76">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5051" name="Google Shape;5051;p7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55" name="Shape 5055"/>
        <p:cNvGrpSpPr/>
        <p:nvPr/>
      </p:nvGrpSpPr>
      <p:grpSpPr>
        <a:xfrm>
          <a:off x="0" y="0"/>
          <a:ext cx="0" cy="0"/>
          <a:chOff x="0" y="0"/>
          <a:chExt cx="0" cy="0"/>
        </a:xfrm>
      </p:grpSpPr>
      <p:grpSp>
        <p:nvGrpSpPr>
          <p:cNvPr id="5056" name="Google Shape;5056;p77"/>
          <p:cNvGrpSpPr/>
          <p:nvPr/>
        </p:nvGrpSpPr>
        <p:grpSpPr>
          <a:xfrm>
            <a:off x="5082708" y="3095784"/>
            <a:ext cx="442841" cy="514271"/>
            <a:chOff x="4727025" y="1332775"/>
            <a:chExt cx="59900" cy="69625"/>
          </a:xfrm>
        </p:grpSpPr>
        <p:sp>
          <p:nvSpPr>
            <p:cNvPr id="5057" name="Google Shape;5057;p7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9" name="Google Shape;5059;p77"/>
          <p:cNvGrpSpPr/>
          <p:nvPr/>
        </p:nvGrpSpPr>
        <p:grpSpPr>
          <a:xfrm>
            <a:off x="5758025" y="2343272"/>
            <a:ext cx="500909" cy="500899"/>
            <a:chOff x="4820425" y="1329900"/>
            <a:chExt cx="70175" cy="70350"/>
          </a:xfrm>
        </p:grpSpPr>
        <p:sp>
          <p:nvSpPr>
            <p:cNvPr id="5060" name="Google Shape;5060;p7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4" name="Google Shape;5064;p77"/>
          <p:cNvGrpSpPr/>
          <p:nvPr/>
        </p:nvGrpSpPr>
        <p:grpSpPr>
          <a:xfrm>
            <a:off x="6410648" y="2355062"/>
            <a:ext cx="538135" cy="493119"/>
            <a:chOff x="4903200" y="1331525"/>
            <a:chExt cx="73575" cy="67425"/>
          </a:xfrm>
        </p:grpSpPr>
        <p:sp>
          <p:nvSpPr>
            <p:cNvPr id="5065" name="Google Shape;5065;p7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066" name="Google Shape;5066;p7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7" name="Google Shape;5067;p77"/>
          <p:cNvGrpSpPr/>
          <p:nvPr/>
        </p:nvGrpSpPr>
        <p:grpSpPr>
          <a:xfrm>
            <a:off x="5670599" y="3097040"/>
            <a:ext cx="544563" cy="511895"/>
            <a:chOff x="4815575" y="1416800"/>
            <a:chExt cx="73750" cy="71400"/>
          </a:xfrm>
        </p:grpSpPr>
        <p:sp>
          <p:nvSpPr>
            <p:cNvPr id="5068" name="Google Shape;5068;p7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1" name="Google Shape;5071;p77"/>
          <p:cNvGrpSpPr/>
          <p:nvPr/>
        </p:nvGrpSpPr>
        <p:grpSpPr>
          <a:xfrm>
            <a:off x="6367224" y="3096746"/>
            <a:ext cx="602914" cy="512477"/>
            <a:chOff x="4902475" y="1418875"/>
            <a:chExt cx="74500" cy="63775"/>
          </a:xfrm>
        </p:grpSpPr>
        <p:sp>
          <p:nvSpPr>
            <p:cNvPr id="5072" name="Google Shape;5072;p7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7"/>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4" name="Google Shape;5074;p77"/>
          <p:cNvGrpSpPr/>
          <p:nvPr/>
        </p:nvGrpSpPr>
        <p:grpSpPr>
          <a:xfrm>
            <a:off x="5783096" y="3835985"/>
            <a:ext cx="515391" cy="525699"/>
            <a:chOff x="4818100" y="1507675"/>
            <a:chExt cx="71225" cy="71625"/>
          </a:xfrm>
        </p:grpSpPr>
        <p:sp>
          <p:nvSpPr>
            <p:cNvPr id="5075" name="Google Shape;5075;p7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9" name="Google Shape;5079;p77"/>
          <p:cNvGrpSpPr/>
          <p:nvPr/>
        </p:nvGrpSpPr>
        <p:grpSpPr>
          <a:xfrm>
            <a:off x="5121199" y="3857517"/>
            <a:ext cx="522956" cy="489869"/>
            <a:chOff x="4721450" y="1509475"/>
            <a:chExt cx="79350" cy="74325"/>
          </a:xfrm>
        </p:grpSpPr>
        <p:sp>
          <p:nvSpPr>
            <p:cNvPr id="5080" name="Google Shape;5080;p7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4" name="Google Shape;5084;p77"/>
          <p:cNvGrpSpPr/>
          <p:nvPr/>
        </p:nvGrpSpPr>
        <p:grpSpPr>
          <a:xfrm>
            <a:off x="6444441" y="3837269"/>
            <a:ext cx="525704" cy="535436"/>
            <a:chOff x="4906800" y="1507500"/>
            <a:chExt cx="70350" cy="71075"/>
          </a:xfrm>
        </p:grpSpPr>
        <p:sp>
          <p:nvSpPr>
            <p:cNvPr id="5085" name="Google Shape;5085;p7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77"/>
          <p:cNvGrpSpPr/>
          <p:nvPr/>
        </p:nvGrpSpPr>
        <p:grpSpPr>
          <a:xfrm>
            <a:off x="4477263" y="2343250"/>
            <a:ext cx="508054" cy="508095"/>
            <a:chOff x="3736598" y="2170606"/>
            <a:chExt cx="404889" cy="404889"/>
          </a:xfrm>
        </p:grpSpPr>
        <p:sp>
          <p:nvSpPr>
            <p:cNvPr id="5091" name="Google Shape;5091;p7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5" name="Google Shape;5095;p77"/>
          <p:cNvGrpSpPr/>
          <p:nvPr/>
        </p:nvGrpSpPr>
        <p:grpSpPr>
          <a:xfrm>
            <a:off x="3765303" y="2343345"/>
            <a:ext cx="575790" cy="507904"/>
            <a:chOff x="3161917" y="2170682"/>
            <a:chExt cx="458870" cy="404737"/>
          </a:xfrm>
        </p:grpSpPr>
        <p:sp>
          <p:nvSpPr>
            <p:cNvPr id="5096" name="Google Shape;5096;p7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097" name="Google Shape;5097;p7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77"/>
          <p:cNvGrpSpPr/>
          <p:nvPr/>
        </p:nvGrpSpPr>
        <p:grpSpPr>
          <a:xfrm>
            <a:off x="3792833" y="3103717"/>
            <a:ext cx="520730" cy="498567"/>
            <a:chOff x="3179914" y="2889488"/>
            <a:chExt cx="422876" cy="404911"/>
          </a:xfrm>
        </p:grpSpPr>
        <p:sp>
          <p:nvSpPr>
            <p:cNvPr id="5100" name="Google Shape;5100;p7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6" name="Google Shape;5106;p77"/>
          <p:cNvGrpSpPr/>
          <p:nvPr/>
        </p:nvGrpSpPr>
        <p:grpSpPr>
          <a:xfrm>
            <a:off x="4421513" y="3103677"/>
            <a:ext cx="516145" cy="498648"/>
            <a:chOff x="3729467" y="2889422"/>
            <a:chExt cx="419153" cy="404977"/>
          </a:xfrm>
        </p:grpSpPr>
        <p:sp>
          <p:nvSpPr>
            <p:cNvPr id="5107" name="Google Shape;5107;p7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4" name="Google Shape;5114;p77"/>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7"/>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7"/>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7"/>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8" name="Google Shape;5118;p77"/>
          <p:cNvGrpSpPr/>
          <p:nvPr/>
        </p:nvGrpSpPr>
        <p:grpSpPr>
          <a:xfrm>
            <a:off x="7141841" y="2550562"/>
            <a:ext cx="166473" cy="141497"/>
            <a:chOff x="4660325" y="1866850"/>
            <a:chExt cx="68350" cy="58100"/>
          </a:xfrm>
        </p:grpSpPr>
        <p:sp>
          <p:nvSpPr>
            <p:cNvPr id="5119" name="Google Shape;5119;p7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77"/>
          <p:cNvGrpSpPr/>
          <p:nvPr/>
        </p:nvGrpSpPr>
        <p:grpSpPr>
          <a:xfrm>
            <a:off x="7451186" y="2576286"/>
            <a:ext cx="162515" cy="90049"/>
            <a:chOff x="4791775" y="1877500"/>
            <a:chExt cx="66725" cy="36975"/>
          </a:xfrm>
        </p:grpSpPr>
        <p:sp>
          <p:nvSpPr>
            <p:cNvPr id="5122" name="Google Shape;5122;p7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4" name="Google Shape;5124;p77"/>
          <p:cNvGrpSpPr/>
          <p:nvPr/>
        </p:nvGrpSpPr>
        <p:grpSpPr>
          <a:xfrm>
            <a:off x="7772899" y="2576286"/>
            <a:ext cx="144979" cy="90049"/>
            <a:chOff x="4923925" y="1877500"/>
            <a:chExt cx="59525" cy="36975"/>
          </a:xfrm>
        </p:grpSpPr>
        <p:sp>
          <p:nvSpPr>
            <p:cNvPr id="5125" name="Google Shape;5125;p7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7" name="Google Shape;5127;p77"/>
          <p:cNvGrpSpPr/>
          <p:nvPr/>
        </p:nvGrpSpPr>
        <p:grpSpPr>
          <a:xfrm>
            <a:off x="8067390" y="2558477"/>
            <a:ext cx="141447" cy="125667"/>
            <a:chOff x="5058450" y="1870100"/>
            <a:chExt cx="58075" cy="51600"/>
          </a:xfrm>
        </p:grpSpPr>
        <p:sp>
          <p:nvSpPr>
            <p:cNvPr id="5128" name="Google Shape;5128;p7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0" name="Google Shape;5130;p77"/>
          <p:cNvGrpSpPr/>
          <p:nvPr/>
        </p:nvGrpSpPr>
        <p:grpSpPr>
          <a:xfrm>
            <a:off x="7481905" y="2980885"/>
            <a:ext cx="101077" cy="107645"/>
            <a:chOff x="4811425" y="2065025"/>
            <a:chExt cx="41500" cy="44200"/>
          </a:xfrm>
        </p:grpSpPr>
        <p:sp>
          <p:nvSpPr>
            <p:cNvPr id="5131" name="Google Shape;5131;p7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77"/>
          <p:cNvGrpSpPr/>
          <p:nvPr/>
        </p:nvGrpSpPr>
        <p:grpSpPr>
          <a:xfrm>
            <a:off x="7774342" y="2981098"/>
            <a:ext cx="120867" cy="107218"/>
            <a:chOff x="4929875" y="2065025"/>
            <a:chExt cx="49625" cy="44025"/>
          </a:xfrm>
        </p:grpSpPr>
        <p:sp>
          <p:nvSpPr>
            <p:cNvPr id="5134" name="Google Shape;5134;p7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77"/>
          <p:cNvGrpSpPr/>
          <p:nvPr/>
        </p:nvGrpSpPr>
        <p:grpSpPr>
          <a:xfrm>
            <a:off x="8103011" y="2984112"/>
            <a:ext cx="70206" cy="101191"/>
            <a:chOff x="5083925" y="2066350"/>
            <a:chExt cx="28825" cy="41550"/>
          </a:xfrm>
        </p:grpSpPr>
        <p:sp>
          <p:nvSpPr>
            <p:cNvPr id="5137" name="Google Shape;5137;p7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77"/>
          <p:cNvGrpSpPr/>
          <p:nvPr/>
        </p:nvGrpSpPr>
        <p:grpSpPr>
          <a:xfrm>
            <a:off x="7134565" y="2999759"/>
            <a:ext cx="181026" cy="69896"/>
            <a:chOff x="4659775" y="2072775"/>
            <a:chExt cx="74325" cy="28700"/>
          </a:xfrm>
        </p:grpSpPr>
        <p:sp>
          <p:nvSpPr>
            <p:cNvPr id="5140" name="Google Shape;5140;p7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3" name="Google Shape;5143;p77"/>
          <p:cNvGrpSpPr/>
          <p:nvPr/>
        </p:nvGrpSpPr>
        <p:grpSpPr>
          <a:xfrm>
            <a:off x="8054421" y="2790324"/>
            <a:ext cx="167387" cy="89197"/>
            <a:chOff x="4662475" y="1976500"/>
            <a:chExt cx="68725" cy="36625"/>
          </a:xfrm>
        </p:grpSpPr>
        <p:sp>
          <p:nvSpPr>
            <p:cNvPr id="5144" name="Google Shape;5144;p7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77"/>
          <p:cNvGrpSpPr/>
          <p:nvPr/>
        </p:nvGrpSpPr>
        <p:grpSpPr>
          <a:xfrm>
            <a:off x="7751326" y="2793764"/>
            <a:ext cx="166899" cy="82317"/>
            <a:chOff x="4920150" y="1977875"/>
            <a:chExt cx="68525" cy="33800"/>
          </a:xfrm>
        </p:grpSpPr>
        <p:sp>
          <p:nvSpPr>
            <p:cNvPr id="5148" name="Google Shape;5148;p7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77"/>
          <p:cNvGrpSpPr/>
          <p:nvPr/>
        </p:nvGrpSpPr>
        <p:grpSpPr>
          <a:xfrm>
            <a:off x="7162483" y="3197682"/>
            <a:ext cx="125190" cy="127859"/>
            <a:chOff x="4676550" y="2160575"/>
            <a:chExt cx="51400" cy="52500"/>
          </a:xfrm>
        </p:grpSpPr>
        <p:sp>
          <p:nvSpPr>
            <p:cNvPr id="5152" name="Google Shape;5152;p7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77"/>
          <p:cNvGrpSpPr/>
          <p:nvPr/>
        </p:nvGrpSpPr>
        <p:grpSpPr>
          <a:xfrm>
            <a:off x="7459741" y="3204714"/>
            <a:ext cx="145405" cy="113794"/>
            <a:chOff x="4768325" y="2163475"/>
            <a:chExt cx="59700" cy="46725"/>
          </a:xfrm>
        </p:grpSpPr>
        <p:sp>
          <p:nvSpPr>
            <p:cNvPr id="5156" name="Google Shape;5156;p7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8" name="Google Shape;5158;p77"/>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7"/>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7"/>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7"/>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7"/>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7"/>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4" name="Google Shape;5164;p77"/>
          <p:cNvGrpSpPr/>
          <p:nvPr/>
        </p:nvGrpSpPr>
        <p:grpSpPr>
          <a:xfrm>
            <a:off x="7476059" y="3459808"/>
            <a:ext cx="112768" cy="106853"/>
            <a:chOff x="4768575" y="2253950"/>
            <a:chExt cx="46300" cy="43875"/>
          </a:xfrm>
        </p:grpSpPr>
        <p:sp>
          <p:nvSpPr>
            <p:cNvPr id="5165" name="Google Shape;5165;p7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7" name="Google Shape;5167;p77"/>
          <p:cNvGrpSpPr/>
          <p:nvPr/>
        </p:nvGrpSpPr>
        <p:grpSpPr>
          <a:xfrm>
            <a:off x="7775682" y="3948834"/>
            <a:ext cx="118187" cy="146246"/>
            <a:chOff x="4960900" y="2433225"/>
            <a:chExt cx="48525" cy="60050"/>
          </a:xfrm>
        </p:grpSpPr>
        <p:sp>
          <p:nvSpPr>
            <p:cNvPr id="5168" name="Google Shape;5168;p7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0" name="Google Shape;5170;p77"/>
          <p:cNvGrpSpPr/>
          <p:nvPr/>
        </p:nvGrpSpPr>
        <p:grpSpPr>
          <a:xfrm>
            <a:off x="7464247" y="4212895"/>
            <a:ext cx="136394" cy="143810"/>
            <a:chOff x="4854075" y="2527625"/>
            <a:chExt cx="56000" cy="59050"/>
          </a:xfrm>
        </p:grpSpPr>
        <p:sp>
          <p:nvSpPr>
            <p:cNvPr id="5171" name="Google Shape;5171;p7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3" name="Google Shape;5173;p77"/>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7"/>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7"/>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6" name="Google Shape;5176;p77"/>
          <p:cNvGrpSpPr/>
          <p:nvPr/>
        </p:nvGrpSpPr>
        <p:grpSpPr>
          <a:xfrm>
            <a:off x="8088458" y="3676639"/>
            <a:ext cx="99312" cy="160797"/>
            <a:chOff x="5059700" y="2334775"/>
            <a:chExt cx="40775" cy="66025"/>
          </a:xfrm>
        </p:grpSpPr>
        <p:sp>
          <p:nvSpPr>
            <p:cNvPr id="5177" name="Google Shape;5177;p7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6" name="Google Shape;5186;p77"/>
          <p:cNvGrpSpPr/>
          <p:nvPr/>
        </p:nvGrpSpPr>
        <p:grpSpPr>
          <a:xfrm>
            <a:off x="8045622" y="3941771"/>
            <a:ext cx="184984" cy="160371"/>
            <a:chOff x="5037700" y="2430325"/>
            <a:chExt cx="75950" cy="65850"/>
          </a:xfrm>
        </p:grpSpPr>
        <p:sp>
          <p:nvSpPr>
            <p:cNvPr id="5187" name="Google Shape;5187;p7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9" name="Google Shape;5189;p77"/>
          <p:cNvGrpSpPr/>
          <p:nvPr/>
        </p:nvGrpSpPr>
        <p:grpSpPr>
          <a:xfrm>
            <a:off x="7465128" y="3708223"/>
            <a:ext cx="173014" cy="97629"/>
            <a:chOff x="4756975" y="2341800"/>
            <a:chExt cx="91975" cy="51925"/>
          </a:xfrm>
        </p:grpSpPr>
        <p:sp>
          <p:nvSpPr>
            <p:cNvPr id="5190" name="Google Shape;5190;p7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0" name="Google Shape;5210;p77"/>
          <p:cNvGrpSpPr/>
          <p:nvPr/>
        </p:nvGrpSpPr>
        <p:grpSpPr>
          <a:xfrm>
            <a:off x="7732065" y="4196920"/>
            <a:ext cx="212497" cy="175761"/>
            <a:chOff x="4943575" y="2516350"/>
            <a:chExt cx="98675" cy="81700"/>
          </a:xfrm>
        </p:grpSpPr>
        <p:sp>
          <p:nvSpPr>
            <p:cNvPr id="5211" name="Google Shape;5211;p7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7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77"/>
          <p:cNvGrpSpPr/>
          <p:nvPr/>
        </p:nvGrpSpPr>
        <p:grpSpPr>
          <a:xfrm>
            <a:off x="1990126" y="3423163"/>
            <a:ext cx="965351" cy="134611"/>
            <a:chOff x="4411970" y="2962952"/>
            <a:chExt cx="706544" cy="104212"/>
          </a:xfrm>
        </p:grpSpPr>
        <p:sp>
          <p:nvSpPr>
            <p:cNvPr id="5290" name="Google Shape;5290;p77"/>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7"/>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7"/>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7"/>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77"/>
          <p:cNvGrpSpPr/>
          <p:nvPr/>
        </p:nvGrpSpPr>
        <p:grpSpPr>
          <a:xfrm>
            <a:off x="1990126" y="3012077"/>
            <a:ext cx="960158" cy="289172"/>
            <a:chOff x="4411970" y="2726085"/>
            <a:chExt cx="643107" cy="193659"/>
          </a:xfrm>
        </p:grpSpPr>
        <p:sp>
          <p:nvSpPr>
            <p:cNvPr id="5295" name="Google Shape;5295;p77"/>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77"/>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7"/>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8" name="Google Shape;5298;p77"/>
          <p:cNvGrpSpPr/>
          <p:nvPr/>
        </p:nvGrpSpPr>
        <p:grpSpPr>
          <a:xfrm>
            <a:off x="993018" y="3278187"/>
            <a:ext cx="833173" cy="259209"/>
            <a:chOff x="4411970" y="4340222"/>
            <a:chExt cx="779467" cy="242683"/>
          </a:xfrm>
        </p:grpSpPr>
        <p:sp>
          <p:nvSpPr>
            <p:cNvPr id="5299" name="Google Shape;5299;p77"/>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2" name="Google Shape;5302;p77"/>
          <p:cNvGrpSpPr/>
          <p:nvPr/>
        </p:nvGrpSpPr>
        <p:grpSpPr>
          <a:xfrm>
            <a:off x="1990126" y="2673933"/>
            <a:ext cx="965160" cy="216230"/>
            <a:chOff x="4411970" y="2468674"/>
            <a:chExt cx="747317" cy="167425"/>
          </a:xfrm>
        </p:grpSpPr>
        <p:sp>
          <p:nvSpPr>
            <p:cNvPr id="5303" name="Google Shape;5303;p77"/>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7"/>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5" name="Google Shape;5305;p77"/>
          <p:cNvGrpSpPr/>
          <p:nvPr/>
        </p:nvGrpSpPr>
        <p:grpSpPr>
          <a:xfrm>
            <a:off x="988873" y="2578650"/>
            <a:ext cx="810451" cy="319148"/>
            <a:chOff x="4411970" y="3686602"/>
            <a:chExt cx="797845" cy="314215"/>
          </a:xfrm>
        </p:grpSpPr>
        <p:sp>
          <p:nvSpPr>
            <p:cNvPr id="5306" name="Google Shape;5306;p77"/>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7"/>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7"/>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7"/>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7"/>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1" name="Google Shape;5311;p77"/>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2" name="Google Shape;5312;p77"/>
          <p:cNvGrpSpPr/>
          <p:nvPr/>
        </p:nvGrpSpPr>
        <p:grpSpPr>
          <a:xfrm>
            <a:off x="988970" y="2333174"/>
            <a:ext cx="1970333" cy="208784"/>
            <a:chOff x="6336019" y="3733725"/>
            <a:chExt cx="2566206" cy="351310"/>
          </a:xfrm>
        </p:grpSpPr>
        <p:sp>
          <p:nvSpPr>
            <p:cNvPr id="5313" name="Google Shape;5313;p77"/>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7"/>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7"/>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7"/>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77"/>
          <p:cNvGrpSpPr/>
          <p:nvPr/>
        </p:nvGrpSpPr>
        <p:grpSpPr>
          <a:xfrm>
            <a:off x="1990126" y="3940729"/>
            <a:ext cx="946551" cy="153200"/>
            <a:chOff x="4404545" y="3301592"/>
            <a:chExt cx="782403" cy="129272"/>
          </a:xfrm>
        </p:grpSpPr>
        <p:sp>
          <p:nvSpPr>
            <p:cNvPr id="5318" name="Google Shape;5318;p77"/>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7"/>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77"/>
          <p:cNvGrpSpPr/>
          <p:nvPr/>
        </p:nvGrpSpPr>
        <p:grpSpPr>
          <a:xfrm>
            <a:off x="1990126" y="3679688"/>
            <a:ext cx="962257" cy="139127"/>
            <a:chOff x="4411970" y="3131459"/>
            <a:chExt cx="710520" cy="117397"/>
          </a:xfrm>
        </p:grpSpPr>
        <p:sp>
          <p:nvSpPr>
            <p:cNvPr id="5321" name="Google Shape;5321;p77"/>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7"/>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5323" name="Google Shape;5323;p77"/>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4" name="Google Shape;5324;p77"/>
          <p:cNvGrpSpPr/>
          <p:nvPr/>
        </p:nvGrpSpPr>
        <p:grpSpPr>
          <a:xfrm>
            <a:off x="990271" y="3614482"/>
            <a:ext cx="823838" cy="458988"/>
            <a:chOff x="4411970" y="1801825"/>
            <a:chExt cx="734586" cy="409262"/>
          </a:xfrm>
        </p:grpSpPr>
        <p:sp>
          <p:nvSpPr>
            <p:cNvPr id="5325" name="Google Shape;5325;p77"/>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7"/>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7" name="Google Shape;5327;p77"/>
          <p:cNvGrpSpPr/>
          <p:nvPr/>
        </p:nvGrpSpPr>
        <p:grpSpPr>
          <a:xfrm>
            <a:off x="990271" y="4162908"/>
            <a:ext cx="856348" cy="212039"/>
            <a:chOff x="4411970" y="2233974"/>
            <a:chExt cx="763574" cy="189068"/>
          </a:xfrm>
        </p:grpSpPr>
        <p:sp>
          <p:nvSpPr>
            <p:cNvPr id="5328" name="Google Shape;5328;p77"/>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77"/>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0" name="Google Shape;5330;p77"/>
          <p:cNvGrpSpPr/>
          <p:nvPr/>
        </p:nvGrpSpPr>
        <p:grpSpPr>
          <a:xfrm>
            <a:off x="3100467" y="2338244"/>
            <a:ext cx="511602" cy="511602"/>
            <a:chOff x="5681300" y="2527788"/>
            <a:chExt cx="805800" cy="805800"/>
          </a:xfrm>
        </p:grpSpPr>
        <p:sp>
          <p:nvSpPr>
            <p:cNvPr id="5331" name="Google Shape;5331;p77"/>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7"/>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3" name="Google Shape;5333;p77"/>
          <p:cNvGrpSpPr/>
          <p:nvPr/>
        </p:nvGrpSpPr>
        <p:grpSpPr>
          <a:xfrm>
            <a:off x="3097662" y="3104827"/>
            <a:ext cx="513021" cy="512935"/>
            <a:chOff x="4049800" y="640400"/>
            <a:chExt cx="858900" cy="858900"/>
          </a:xfrm>
        </p:grpSpPr>
        <p:sp>
          <p:nvSpPr>
            <p:cNvPr id="5334" name="Google Shape;5334;p77"/>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7"/>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6" name="Google Shape;5336;p77"/>
          <p:cNvGrpSpPr/>
          <p:nvPr/>
        </p:nvGrpSpPr>
        <p:grpSpPr>
          <a:xfrm>
            <a:off x="3014861" y="3756719"/>
            <a:ext cx="686489" cy="686585"/>
            <a:chOff x="5080188" y="927900"/>
            <a:chExt cx="961200" cy="961200"/>
          </a:xfrm>
        </p:grpSpPr>
        <p:sp>
          <p:nvSpPr>
            <p:cNvPr id="5337" name="Google Shape;5337;p77"/>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7"/>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7"/>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7"/>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7"/>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7"/>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7"/>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7"/>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5" name="Google Shape;5345;p77"/>
          <p:cNvGrpSpPr/>
          <p:nvPr/>
        </p:nvGrpSpPr>
        <p:grpSpPr>
          <a:xfrm>
            <a:off x="3798012" y="3849448"/>
            <a:ext cx="510373" cy="510937"/>
            <a:chOff x="7508249" y="1522825"/>
            <a:chExt cx="1326332" cy="1322987"/>
          </a:xfrm>
        </p:grpSpPr>
        <p:sp>
          <p:nvSpPr>
            <p:cNvPr id="5346" name="Google Shape;5346;p77"/>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7"/>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7"/>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7"/>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7"/>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7"/>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7"/>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7"/>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7"/>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7"/>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6" name="Google Shape;5356;p77"/>
          <p:cNvGrpSpPr/>
          <p:nvPr/>
        </p:nvGrpSpPr>
        <p:grpSpPr>
          <a:xfrm>
            <a:off x="4489605" y="3850853"/>
            <a:ext cx="492652" cy="503348"/>
            <a:chOff x="6039282" y="1042577"/>
            <a:chExt cx="734315" cy="731929"/>
          </a:xfrm>
        </p:grpSpPr>
        <p:sp>
          <p:nvSpPr>
            <p:cNvPr id="5357" name="Google Shape;5357;p77"/>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7"/>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7"/>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7"/>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7"/>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7"/>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7"/>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7"/>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7"/>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7"/>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7"/>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7"/>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7"/>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7"/>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7"/>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7"/>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7"/>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7"/>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7"/>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7"/>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7"/>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8" name="Google Shape;5378;p77"/>
          <p:cNvGrpSpPr/>
          <p:nvPr/>
        </p:nvGrpSpPr>
        <p:grpSpPr>
          <a:xfrm>
            <a:off x="5130019" y="2346894"/>
            <a:ext cx="483304" cy="504902"/>
            <a:chOff x="1825800" y="1651625"/>
            <a:chExt cx="568125" cy="591775"/>
          </a:xfrm>
        </p:grpSpPr>
        <p:sp>
          <p:nvSpPr>
            <p:cNvPr id="5379" name="Google Shape;5379;p77"/>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7"/>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7"/>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7"/>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7"/>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7"/>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5" name="Google Shape;5385;p77"/>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7"/>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7"/>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7"/>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7"/>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5390" name="Google Shape;5390;p7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4" name="Shape 5394"/>
        <p:cNvGrpSpPr/>
        <p:nvPr/>
      </p:nvGrpSpPr>
      <p:grpSpPr>
        <a:xfrm>
          <a:off x="0" y="0"/>
          <a:ext cx="0" cy="0"/>
          <a:chOff x="0" y="0"/>
          <a:chExt cx="0" cy="0"/>
        </a:xfrm>
      </p:grpSpPr>
      <p:grpSp>
        <p:nvGrpSpPr>
          <p:cNvPr id="5395" name="Google Shape;5395;p78"/>
          <p:cNvGrpSpPr/>
          <p:nvPr/>
        </p:nvGrpSpPr>
        <p:grpSpPr>
          <a:xfrm>
            <a:off x="722058" y="957091"/>
            <a:ext cx="2492868" cy="1379876"/>
            <a:chOff x="2654821" y="2311071"/>
            <a:chExt cx="2279715" cy="1262120"/>
          </a:xfrm>
        </p:grpSpPr>
        <p:grpSp>
          <p:nvGrpSpPr>
            <p:cNvPr id="5396" name="Google Shape;5396;p78"/>
            <p:cNvGrpSpPr/>
            <p:nvPr/>
          </p:nvGrpSpPr>
          <p:grpSpPr>
            <a:xfrm>
              <a:off x="4034269" y="2840745"/>
              <a:ext cx="40212" cy="36437"/>
              <a:chOff x="4293400" y="2574725"/>
              <a:chExt cx="84425" cy="80100"/>
            </a:xfrm>
          </p:grpSpPr>
          <p:sp>
            <p:nvSpPr>
              <p:cNvPr id="5397" name="Google Shape;5397;p7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5398" name="Google Shape;5398;p7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9" name="Google Shape;5399;p78"/>
            <p:cNvGrpSpPr/>
            <p:nvPr/>
          </p:nvGrpSpPr>
          <p:grpSpPr>
            <a:xfrm>
              <a:off x="3894606" y="2334874"/>
              <a:ext cx="913198" cy="518984"/>
              <a:chOff x="4000175" y="1462675"/>
              <a:chExt cx="1917275" cy="1140875"/>
            </a:xfrm>
          </p:grpSpPr>
          <p:sp>
            <p:nvSpPr>
              <p:cNvPr id="5400" name="Google Shape;5400;p7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5401" name="Google Shape;5401;p78"/>
              <p:cNvGrpSpPr/>
              <p:nvPr/>
            </p:nvGrpSpPr>
            <p:grpSpPr>
              <a:xfrm>
                <a:off x="4000175" y="1462675"/>
                <a:ext cx="1917275" cy="1140875"/>
                <a:chOff x="4000175" y="1462675"/>
                <a:chExt cx="1917275" cy="1140875"/>
              </a:xfrm>
            </p:grpSpPr>
            <p:sp>
              <p:nvSpPr>
                <p:cNvPr id="5402" name="Google Shape;5402;p7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5403" name="Google Shape;5403;p7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7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5407" name="Google Shape;5407;p7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8" name="Google Shape;5408;p78"/>
            <p:cNvGrpSpPr/>
            <p:nvPr/>
          </p:nvGrpSpPr>
          <p:grpSpPr>
            <a:xfrm>
              <a:off x="3875768" y="2846704"/>
              <a:ext cx="44796" cy="47366"/>
              <a:chOff x="3960625" y="2587825"/>
              <a:chExt cx="94050" cy="104125"/>
            </a:xfrm>
          </p:grpSpPr>
          <p:sp>
            <p:nvSpPr>
              <p:cNvPr id="5409" name="Google Shape;5409;p7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5410" name="Google Shape;5410;p7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1" name="Google Shape;5411;p78"/>
            <p:cNvGrpSpPr/>
            <p:nvPr/>
          </p:nvGrpSpPr>
          <p:grpSpPr>
            <a:xfrm>
              <a:off x="3782759" y="2807162"/>
              <a:ext cx="82686" cy="85487"/>
              <a:chOff x="3765350" y="2500900"/>
              <a:chExt cx="173600" cy="187925"/>
            </a:xfrm>
          </p:grpSpPr>
          <p:sp>
            <p:nvSpPr>
              <p:cNvPr id="5412" name="Google Shape;5412;p7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5413" name="Google Shape;5413;p7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8" name="Google Shape;5418;p78"/>
            <p:cNvGrpSpPr/>
            <p:nvPr/>
          </p:nvGrpSpPr>
          <p:grpSpPr>
            <a:xfrm>
              <a:off x="3775674" y="2798496"/>
              <a:ext cx="40545" cy="23564"/>
              <a:chOff x="3750475" y="2481850"/>
              <a:chExt cx="85125" cy="51800"/>
            </a:xfrm>
          </p:grpSpPr>
          <p:sp>
            <p:nvSpPr>
              <p:cNvPr id="5419" name="Google Shape;5419;p7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5421" name="Google Shape;5421;p78"/>
            <p:cNvGrpSpPr/>
            <p:nvPr/>
          </p:nvGrpSpPr>
          <p:grpSpPr>
            <a:xfrm>
              <a:off x="3716946" y="2776024"/>
              <a:ext cx="81971" cy="76912"/>
              <a:chOff x="3627175" y="2432450"/>
              <a:chExt cx="172100" cy="169075"/>
            </a:xfrm>
          </p:grpSpPr>
          <p:sp>
            <p:nvSpPr>
              <p:cNvPr id="5422" name="Google Shape;5422;p7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5424" name="Google Shape;5424;p7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5425" name="Google Shape;5425;p78"/>
            <p:cNvGrpSpPr/>
            <p:nvPr/>
          </p:nvGrpSpPr>
          <p:grpSpPr>
            <a:xfrm>
              <a:off x="3685682" y="2845624"/>
              <a:ext cx="29311" cy="45055"/>
              <a:chOff x="3561536" y="2585450"/>
              <a:chExt cx="61539" cy="99045"/>
            </a:xfrm>
          </p:grpSpPr>
          <p:sp>
            <p:nvSpPr>
              <p:cNvPr id="5426" name="Google Shape;5426;p7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5428" name="Google Shape;5428;p78"/>
            <p:cNvGrpSpPr/>
            <p:nvPr/>
          </p:nvGrpSpPr>
          <p:grpSpPr>
            <a:xfrm>
              <a:off x="3849905" y="2572252"/>
              <a:ext cx="74339" cy="119559"/>
              <a:chOff x="3906325" y="1984500"/>
              <a:chExt cx="156075" cy="262825"/>
            </a:xfrm>
          </p:grpSpPr>
          <p:sp>
            <p:nvSpPr>
              <p:cNvPr id="5429" name="Google Shape;5429;p7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5430" name="Google Shape;5430;p7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1" name="Google Shape;5431;p78"/>
            <p:cNvGrpSpPr/>
            <p:nvPr/>
          </p:nvGrpSpPr>
          <p:grpSpPr>
            <a:xfrm>
              <a:off x="2654821" y="2414345"/>
              <a:ext cx="667570" cy="558731"/>
              <a:chOff x="1397225" y="1637375"/>
              <a:chExt cx="1401575" cy="1228250"/>
            </a:xfrm>
          </p:grpSpPr>
          <p:sp>
            <p:nvSpPr>
              <p:cNvPr id="5432" name="Google Shape;5432;p7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5433" name="Google Shape;5433;p78"/>
              <p:cNvGrpSpPr/>
              <p:nvPr/>
            </p:nvGrpSpPr>
            <p:grpSpPr>
              <a:xfrm>
                <a:off x="1397225" y="1637375"/>
                <a:ext cx="1398775" cy="1228250"/>
                <a:chOff x="1397225" y="1637375"/>
                <a:chExt cx="1398775" cy="1228250"/>
              </a:xfrm>
            </p:grpSpPr>
            <p:sp>
              <p:nvSpPr>
                <p:cNvPr id="5434" name="Google Shape;5434;p7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6" name="Google Shape;5436;p78"/>
            <p:cNvGrpSpPr/>
            <p:nvPr/>
          </p:nvGrpSpPr>
          <p:grpSpPr>
            <a:xfrm>
              <a:off x="3230417" y="3103734"/>
              <a:ext cx="282982" cy="280332"/>
              <a:chOff x="2605700" y="3152850"/>
              <a:chExt cx="594125" cy="616250"/>
            </a:xfrm>
          </p:grpSpPr>
          <p:sp>
            <p:nvSpPr>
              <p:cNvPr id="5437" name="Google Shape;5437;p7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5438" name="Google Shape;5438;p7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5439" name="Google Shape;5439;p78"/>
            <p:cNvGrpSpPr/>
            <p:nvPr/>
          </p:nvGrpSpPr>
          <p:grpSpPr>
            <a:xfrm>
              <a:off x="3265985" y="3226989"/>
              <a:ext cx="87151" cy="346202"/>
              <a:chOff x="2680375" y="3423800"/>
              <a:chExt cx="182975" cy="761050"/>
            </a:xfrm>
          </p:grpSpPr>
          <p:sp>
            <p:nvSpPr>
              <p:cNvPr id="5440" name="Google Shape;5440;p7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5441" name="Google Shape;5441;p7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2" name="Google Shape;5442;p78"/>
            <p:cNvGrpSpPr/>
            <p:nvPr/>
          </p:nvGrpSpPr>
          <p:grpSpPr>
            <a:xfrm>
              <a:off x="3855466" y="3289811"/>
              <a:ext cx="112514" cy="94210"/>
              <a:chOff x="3918000" y="3561900"/>
              <a:chExt cx="236225" cy="207100"/>
            </a:xfrm>
          </p:grpSpPr>
          <p:sp>
            <p:nvSpPr>
              <p:cNvPr id="5443" name="Google Shape;5443;p7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5444" name="Google Shape;5444;p7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5" name="Google Shape;5445;p7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5448" name="Google Shape;5448;p78"/>
            <p:cNvGrpSpPr/>
            <p:nvPr/>
          </p:nvGrpSpPr>
          <p:grpSpPr>
            <a:xfrm>
              <a:off x="2905224" y="2311071"/>
              <a:ext cx="596721" cy="528992"/>
              <a:chOff x="1922950" y="1410350"/>
              <a:chExt cx="1252825" cy="1162875"/>
            </a:xfrm>
          </p:grpSpPr>
          <p:sp>
            <p:nvSpPr>
              <p:cNvPr id="5449" name="Google Shape;5449;p7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7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5465" name="Google Shape;5465;p7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5485" name="Google Shape;5485;p7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5486" name="Google Shape;5486;p7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7" name="Google Shape;5487;p78"/>
            <p:cNvGrpSpPr/>
            <p:nvPr/>
          </p:nvGrpSpPr>
          <p:grpSpPr>
            <a:xfrm>
              <a:off x="3280929" y="3294542"/>
              <a:ext cx="109894" cy="272224"/>
              <a:chOff x="2711750" y="3572300"/>
              <a:chExt cx="230725" cy="598425"/>
            </a:xfrm>
          </p:grpSpPr>
          <p:sp>
            <p:nvSpPr>
              <p:cNvPr id="5488" name="Google Shape;5488;p7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0" name="Google Shape;5490;p7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1" name="Google Shape;5491;p78"/>
            <p:cNvGrpSpPr/>
            <p:nvPr/>
          </p:nvGrpSpPr>
          <p:grpSpPr>
            <a:xfrm>
              <a:off x="3790439" y="2408636"/>
              <a:ext cx="73017" cy="75684"/>
              <a:chOff x="3781475" y="1624825"/>
              <a:chExt cx="153300" cy="166375"/>
            </a:xfrm>
          </p:grpSpPr>
          <p:sp>
            <p:nvSpPr>
              <p:cNvPr id="5492" name="Google Shape;5492;p7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6" name="Google Shape;5496;p7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7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7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3" name="Google Shape;5503;p78"/>
            <p:cNvGrpSpPr/>
            <p:nvPr/>
          </p:nvGrpSpPr>
          <p:grpSpPr>
            <a:xfrm>
              <a:off x="4403342" y="3107749"/>
              <a:ext cx="316680" cy="101374"/>
              <a:chOff x="5068275" y="3161675"/>
              <a:chExt cx="664875" cy="222850"/>
            </a:xfrm>
          </p:grpSpPr>
          <p:sp>
            <p:nvSpPr>
              <p:cNvPr id="5504" name="Google Shape;5504;p7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8" name="Google Shape;5508;p7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7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7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7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7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7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7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7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7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7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7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7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7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7" name="Google Shape;5537;p78"/>
            <p:cNvGrpSpPr/>
            <p:nvPr/>
          </p:nvGrpSpPr>
          <p:grpSpPr>
            <a:xfrm>
              <a:off x="3697513" y="2707266"/>
              <a:ext cx="59549" cy="79733"/>
              <a:chOff x="3586375" y="2281300"/>
              <a:chExt cx="125025" cy="175275"/>
            </a:xfrm>
          </p:grpSpPr>
          <p:sp>
            <p:nvSpPr>
              <p:cNvPr id="5538" name="Google Shape;5538;p7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7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0" name="Google Shape;5540;p7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1" name="Google Shape;5541;p78"/>
            <p:cNvGrpSpPr/>
            <p:nvPr/>
          </p:nvGrpSpPr>
          <p:grpSpPr>
            <a:xfrm>
              <a:off x="4513224" y="3221724"/>
              <a:ext cx="274563" cy="280321"/>
              <a:chOff x="5298975" y="3412225"/>
              <a:chExt cx="576450" cy="616225"/>
            </a:xfrm>
          </p:grpSpPr>
          <p:sp>
            <p:nvSpPr>
              <p:cNvPr id="5542" name="Google Shape;5542;p7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5543" name="Google Shape;5543;p7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78"/>
            <p:cNvGrpSpPr/>
            <p:nvPr/>
          </p:nvGrpSpPr>
          <p:grpSpPr>
            <a:xfrm>
              <a:off x="4824403" y="3421846"/>
              <a:ext cx="110132" cy="130647"/>
              <a:chOff x="5952300" y="3852150"/>
              <a:chExt cx="231225" cy="287200"/>
            </a:xfrm>
          </p:grpSpPr>
          <p:sp>
            <p:nvSpPr>
              <p:cNvPr id="5545" name="Google Shape;5545;p7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7" name="Google Shape;5547;p7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8"/>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8"/>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5" name="Google Shape;5555;p78"/>
            <p:cNvGrpSpPr/>
            <p:nvPr/>
          </p:nvGrpSpPr>
          <p:grpSpPr>
            <a:xfrm>
              <a:off x="4295710" y="3079670"/>
              <a:ext cx="14968" cy="27135"/>
              <a:chOff x="4842300" y="3099950"/>
              <a:chExt cx="31425" cy="59650"/>
            </a:xfrm>
          </p:grpSpPr>
          <p:sp>
            <p:nvSpPr>
              <p:cNvPr id="5556" name="Google Shape;5556;p7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7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7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0" name="Google Shape;5560;p7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7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7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8" name="Google Shape;5568;p78"/>
            <p:cNvGrpSpPr/>
            <p:nvPr/>
          </p:nvGrpSpPr>
          <p:grpSpPr>
            <a:xfrm>
              <a:off x="3831056" y="2816010"/>
              <a:ext cx="37378" cy="27612"/>
              <a:chOff x="3866750" y="2520350"/>
              <a:chExt cx="78475" cy="60700"/>
            </a:xfrm>
          </p:grpSpPr>
          <p:sp>
            <p:nvSpPr>
              <p:cNvPr id="5569" name="Google Shape;5569;p7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3" name="Google Shape;5573;p7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7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7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7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7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7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5590" name="Google Shape;5590;p7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5602" name="Google Shape;5602;p78"/>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7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7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5" name="Google Shape;5615;p78"/>
            <p:cNvGrpSpPr/>
            <p:nvPr/>
          </p:nvGrpSpPr>
          <p:grpSpPr>
            <a:xfrm>
              <a:off x="3632736" y="3051591"/>
              <a:ext cx="63288" cy="45217"/>
              <a:chOff x="3450375" y="3038225"/>
              <a:chExt cx="132875" cy="99400"/>
            </a:xfrm>
          </p:grpSpPr>
          <p:sp>
            <p:nvSpPr>
              <p:cNvPr id="5616" name="Google Shape;5616;p7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8" name="Google Shape;5618;p7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5627" name="Google Shape;5627;p7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5637" name="Google Shape;5637;p7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5643" name="Google Shape;5643;p7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78"/>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7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78"/>
          <p:cNvGrpSpPr/>
          <p:nvPr/>
        </p:nvGrpSpPr>
        <p:grpSpPr>
          <a:xfrm>
            <a:off x="3530618" y="1021765"/>
            <a:ext cx="2078182" cy="1366558"/>
            <a:chOff x="235800" y="830650"/>
            <a:chExt cx="6978450" cy="4588844"/>
          </a:xfrm>
        </p:grpSpPr>
        <p:sp>
          <p:nvSpPr>
            <p:cNvPr id="5654" name="Google Shape;5654;p78"/>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8"/>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8"/>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8"/>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8"/>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8"/>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0" name="Google Shape;5660;p78"/>
          <p:cNvGrpSpPr/>
          <p:nvPr/>
        </p:nvGrpSpPr>
        <p:grpSpPr>
          <a:xfrm>
            <a:off x="719115" y="2852867"/>
            <a:ext cx="2622876" cy="1333540"/>
            <a:chOff x="238125" y="1038125"/>
            <a:chExt cx="7146800" cy="3633625"/>
          </a:xfrm>
        </p:grpSpPr>
        <p:sp>
          <p:nvSpPr>
            <p:cNvPr id="5661" name="Google Shape;5661;p78"/>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8"/>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8"/>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78"/>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8"/>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8"/>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8"/>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78"/>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8"/>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8"/>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8"/>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8"/>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78"/>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8"/>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8"/>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78"/>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8"/>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8"/>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8"/>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8"/>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8"/>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8"/>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8"/>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8"/>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8"/>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8"/>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8"/>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8"/>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8"/>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8"/>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78"/>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8"/>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8"/>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8"/>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8"/>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78"/>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8"/>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8"/>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78"/>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8"/>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8"/>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78"/>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8"/>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8"/>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8"/>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8"/>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8"/>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8"/>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8"/>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8"/>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8"/>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8"/>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8"/>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8"/>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8"/>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8"/>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8"/>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8"/>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8"/>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8"/>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8"/>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8"/>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8"/>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8"/>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8"/>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8"/>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8"/>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8"/>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8"/>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8"/>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8"/>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8"/>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8"/>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8"/>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8"/>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78"/>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8"/>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8"/>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8"/>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8"/>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8"/>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78"/>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8"/>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8"/>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8"/>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8"/>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8"/>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78"/>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8"/>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8"/>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8"/>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78"/>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8"/>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8"/>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8"/>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8"/>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78"/>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78"/>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8"/>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8"/>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78"/>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8"/>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8"/>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8"/>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8"/>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8"/>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78"/>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8"/>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78"/>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78"/>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8"/>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8"/>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8"/>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8"/>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8"/>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8"/>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8"/>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8"/>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8"/>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8"/>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8"/>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8"/>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8"/>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78"/>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78"/>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8"/>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8"/>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8"/>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8"/>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8"/>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8"/>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8"/>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8"/>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78"/>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8"/>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8"/>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78"/>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8"/>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8"/>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8"/>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8"/>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8"/>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8"/>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8"/>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8"/>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8"/>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8"/>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78"/>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8"/>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8"/>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78"/>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8"/>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8"/>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8"/>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8"/>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8"/>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78"/>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8"/>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8"/>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8"/>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8"/>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8"/>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78"/>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8"/>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8"/>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8"/>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8"/>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8"/>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8"/>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8"/>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8"/>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8"/>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8"/>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8"/>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8"/>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8"/>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8"/>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8"/>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8"/>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78"/>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8"/>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8"/>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8"/>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8"/>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8"/>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8"/>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8"/>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8"/>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8"/>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8"/>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8"/>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8"/>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8"/>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8"/>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8"/>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8"/>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8"/>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8"/>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8"/>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8"/>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8"/>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8"/>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78"/>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8"/>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8"/>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8"/>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8"/>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8"/>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8"/>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8"/>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8"/>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8"/>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8"/>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8"/>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78"/>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8"/>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78"/>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78"/>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8"/>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78"/>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8"/>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8"/>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8"/>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8"/>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8"/>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78"/>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8"/>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8"/>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78"/>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78"/>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8"/>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78"/>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8"/>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8"/>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78"/>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8"/>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8"/>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78"/>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8"/>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8"/>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78"/>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78"/>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78"/>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78"/>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8"/>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8"/>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8"/>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8"/>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78"/>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78"/>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8"/>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78"/>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78"/>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8"/>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8"/>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8"/>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8"/>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78"/>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8"/>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8"/>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8"/>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8"/>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8"/>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8"/>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8"/>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8"/>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78"/>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78"/>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8"/>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78"/>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8"/>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8"/>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8"/>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78"/>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8"/>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78"/>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8"/>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8"/>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78"/>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8"/>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78"/>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78"/>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8"/>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8"/>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78"/>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8"/>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8"/>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78"/>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8"/>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8"/>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8"/>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78"/>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8"/>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78"/>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8"/>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8"/>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78"/>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8"/>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8"/>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78"/>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8"/>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8"/>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8"/>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8"/>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8"/>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8"/>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8"/>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8"/>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8"/>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8"/>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8"/>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78"/>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8"/>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8"/>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8"/>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78"/>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8"/>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8"/>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8"/>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8"/>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8"/>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8"/>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8"/>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78"/>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78"/>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8"/>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8"/>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78"/>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8"/>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8"/>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78"/>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8"/>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8"/>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8"/>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8"/>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8"/>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8"/>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8"/>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78"/>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78"/>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8"/>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8"/>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78"/>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8"/>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78"/>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78"/>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8"/>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8"/>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78"/>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78"/>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8"/>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8"/>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8"/>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8"/>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78"/>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8"/>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8"/>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8"/>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8"/>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8"/>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78"/>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78"/>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8"/>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8"/>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8"/>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78"/>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8"/>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78"/>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8"/>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8"/>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8"/>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78"/>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78"/>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8"/>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78"/>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78"/>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78"/>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8"/>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8"/>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78"/>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8"/>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8"/>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8"/>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8"/>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8"/>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78"/>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78"/>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8"/>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8"/>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78"/>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78"/>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8"/>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8"/>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8"/>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78"/>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78"/>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8"/>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78"/>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78"/>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8"/>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8"/>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78"/>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78"/>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8"/>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8"/>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8"/>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8"/>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78"/>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8"/>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8"/>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8"/>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8"/>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8"/>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78"/>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8"/>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8"/>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78"/>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8"/>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8"/>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8"/>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8"/>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8"/>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8"/>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8"/>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8"/>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8"/>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8"/>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8"/>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78"/>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8"/>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8"/>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8"/>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8"/>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8"/>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8"/>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8"/>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8"/>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8"/>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8"/>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8"/>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8"/>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8"/>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8"/>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8"/>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8"/>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8"/>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8"/>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8"/>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8"/>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8"/>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78"/>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78"/>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8"/>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8"/>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8"/>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78"/>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8"/>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8"/>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8"/>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8"/>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78"/>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8"/>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8"/>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78"/>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78"/>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8"/>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78"/>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78"/>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8"/>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8"/>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8"/>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8"/>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8"/>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8"/>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78"/>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78"/>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8"/>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8"/>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8"/>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8"/>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8"/>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8"/>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8"/>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8"/>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8"/>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8"/>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8"/>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8"/>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8"/>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8"/>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78"/>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8"/>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8"/>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8"/>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8"/>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8"/>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78"/>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78"/>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8"/>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8"/>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8"/>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8"/>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8"/>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8"/>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8"/>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78"/>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8"/>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8"/>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8"/>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8"/>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8"/>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8"/>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8"/>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78"/>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78"/>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78"/>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8"/>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8"/>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8"/>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8"/>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8"/>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8"/>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8"/>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8"/>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8"/>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8"/>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78"/>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8"/>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8"/>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8"/>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8"/>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8"/>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78"/>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78"/>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78"/>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78"/>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8"/>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8"/>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8"/>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8"/>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8"/>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8"/>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8"/>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8"/>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8"/>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8"/>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8"/>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8"/>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8"/>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8"/>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8"/>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78"/>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8"/>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8"/>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8"/>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8"/>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8"/>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8"/>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8"/>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8"/>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8"/>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8"/>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8"/>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78"/>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78"/>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8"/>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8"/>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78"/>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8"/>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8"/>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8"/>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8"/>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8"/>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8"/>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8"/>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78"/>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8"/>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8"/>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8"/>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8"/>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78"/>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78"/>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8"/>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8"/>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78"/>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78"/>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8"/>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8"/>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78"/>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8"/>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8"/>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8"/>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78"/>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8"/>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8"/>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78"/>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8"/>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8"/>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8"/>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8"/>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8"/>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8"/>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8"/>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8"/>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8"/>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8"/>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8"/>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78"/>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8"/>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8"/>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8"/>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8"/>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8"/>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78"/>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8"/>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8"/>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8"/>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8"/>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8"/>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8"/>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8"/>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78"/>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78"/>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78"/>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8"/>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8"/>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8"/>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8"/>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8"/>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8"/>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8"/>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78"/>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78"/>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8"/>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8"/>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78"/>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8"/>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8"/>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8"/>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78"/>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8"/>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8"/>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78"/>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8"/>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8"/>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8"/>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8"/>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8"/>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8"/>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8"/>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78"/>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8"/>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8"/>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8"/>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8"/>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8"/>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8"/>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8"/>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8"/>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8"/>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8"/>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78"/>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8"/>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8"/>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8"/>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8"/>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78"/>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8"/>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8"/>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8"/>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78"/>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8"/>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8"/>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78"/>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78"/>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8"/>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8"/>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78"/>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8"/>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8"/>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8"/>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8"/>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78"/>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8"/>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8"/>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8"/>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8"/>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8"/>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8"/>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8"/>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8"/>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78"/>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8"/>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8"/>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8"/>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78"/>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8"/>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8"/>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78"/>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8"/>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8"/>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8"/>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8"/>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8"/>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8"/>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8"/>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8"/>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8"/>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8"/>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8"/>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8"/>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8"/>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8"/>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8"/>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8"/>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8"/>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8"/>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8"/>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8"/>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8"/>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8"/>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8"/>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8"/>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8"/>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8"/>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8"/>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8"/>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8"/>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8"/>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8"/>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8"/>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78"/>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78"/>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8"/>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8"/>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8"/>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8"/>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8"/>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8"/>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78"/>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8"/>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8"/>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8"/>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8"/>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8"/>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8"/>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8"/>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8"/>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8"/>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8"/>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8"/>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8"/>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78"/>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8"/>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8"/>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8"/>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8"/>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8"/>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8"/>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8"/>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8"/>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8"/>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8"/>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8"/>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8"/>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8"/>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8"/>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8"/>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8"/>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8"/>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8"/>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8"/>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8"/>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8"/>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8"/>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8"/>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8"/>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8"/>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8"/>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8"/>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78"/>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8"/>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8"/>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78"/>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8"/>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8"/>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78"/>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78"/>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8"/>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8"/>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8"/>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8"/>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78"/>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78"/>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78"/>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8"/>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8"/>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8"/>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78"/>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8"/>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8"/>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78"/>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8"/>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8"/>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78"/>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8"/>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8"/>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8"/>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78"/>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78"/>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8"/>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8"/>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8"/>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8"/>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8"/>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8"/>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78"/>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78"/>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8"/>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8"/>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8"/>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8"/>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8"/>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8"/>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8"/>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8"/>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8"/>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8"/>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8"/>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8"/>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8"/>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78"/>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8"/>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8"/>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8"/>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8"/>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8"/>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8"/>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8"/>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8"/>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8"/>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8"/>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8"/>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8"/>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8"/>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8"/>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8"/>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8"/>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8"/>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8"/>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8"/>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8"/>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8"/>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8"/>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8"/>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8"/>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8"/>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8"/>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8"/>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8"/>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8"/>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8"/>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8"/>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8"/>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8"/>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8"/>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8"/>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8"/>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8"/>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8"/>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8"/>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8"/>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8"/>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8"/>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8"/>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8"/>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8"/>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8"/>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8"/>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8"/>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78"/>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8"/>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78"/>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8"/>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8"/>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8"/>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8"/>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8"/>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8"/>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8"/>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8"/>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8"/>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8"/>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8"/>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8"/>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8"/>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8"/>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8"/>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8"/>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8"/>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78"/>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8"/>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8"/>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78"/>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8"/>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8"/>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8"/>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8"/>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8"/>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8"/>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8"/>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8"/>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8"/>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8"/>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8"/>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8"/>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8"/>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8"/>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8"/>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78"/>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8"/>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8"/>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8"/>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8"/>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8"/>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8"/>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8"/>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8"/>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8"/>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78"/>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8"/>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8"/>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8"/>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8"/>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8"/>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8"/>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8"/>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8"/>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8"/>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8"/>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78"/>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78"/>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8"/>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8"/>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8"/>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8"/>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78"/>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8"/>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8"/>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8"/>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78"/>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8"/>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8"/>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8"/>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8"/>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8"/>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8"/>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8"/>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8"/>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8"/>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8"/>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8"/>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8"/>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8"/>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78"/>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78"/>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8"/>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8"/>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78"/>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8"/>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8"/>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8"/>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8"/>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78"/>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78"/>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8"/>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8"/>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78"/>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8"/>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8"/>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8"/>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8"/>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8"/>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8"/>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8"/>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8"/>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8"/>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8"/>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8"/>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8"/>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8"/>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8"/>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8"/>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8"/>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8"/>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8"/>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78"/>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78"/>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8"/>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8"/>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8"/>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8"/>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8"/>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8"/>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8"/>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8"/>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8"/>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8"/>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8"/>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8"/>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8"/>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8"/>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78"/>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8"/>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8"/>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8"/>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8"/>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8"/>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8"/>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8"/>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8"/>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8"/>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8"/>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8"/>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8"/>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78"/>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78"/>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8"/>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8"/>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8"/>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78"/>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78"/>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8"/>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8"/>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8"/>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8"/>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8"/>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8"/>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8"/>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8"/>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8"/>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8"/>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8"/>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78"/>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8"/>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8"/>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8"/>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8"/>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8"/>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78"/>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78"/>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8"/>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8"/>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8"/>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78"/>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8"/>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8"/>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8"/>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8"/>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8"/>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8"/>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8"/>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8"/>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78"/>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8"/>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8"/>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8"/>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8"/>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8"/>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78"/>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8"/>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8"/>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8"/>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8"/>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8"/>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8"/>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8"/>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8"/>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78"/>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78"/>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8"/>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8"/>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8"/>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8"/>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78"/>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78"/>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8"/>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8"/>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78"/>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8"/>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8"/>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8"/>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8"/>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8"/>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8"/>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8"/>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8"/>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78"/>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8"/>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8"/>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8"/>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8"/>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8"/>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8"/>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8"/>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8"/>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8"/>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8"/>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8"/>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8"/>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8"/>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8"/>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8"/>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78"/>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8"/>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8"/>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8"/>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8"/>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8"/>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8"/>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8"/>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8"/>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8"/>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8"/>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8"/>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8"/>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8"/>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8"/>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8"/>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8"/>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8"/>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8"/>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8"/>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8"/>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8"/>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8"/>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8"/>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8"/>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8"/>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8"/>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8"/>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8"/>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8"/>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8"/>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8"/>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8"/>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8"/>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8"/>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8"/>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8"/>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8"/>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8"/>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8"/>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8"/>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8"/>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8"/>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8"/>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8"/>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8"/>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8"/>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8"/>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8"/>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8"/>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8"/>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8"/>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8"/>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8"/>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8"/>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78"/>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8"/>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8"/>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8"/>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8"/>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8"/>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8"/>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8"/>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8"/>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8"/>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8"/>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8"/>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8"/>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8"/>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8"/>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8"/>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8"/>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8"/>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8"/>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8"/>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8"/>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8"/>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8"/>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8"/>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8"/>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8"/>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8"/>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8"/>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8"/>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8"/>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8"/>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8"/>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8"/>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8"/>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8"/>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8"/>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8"/>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8"/>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8"/>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78"/>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8"/>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8"/>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8"/>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8"/>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8"/>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8"/>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8"/>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8"/>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8"/>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8"/>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8"/>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8"/>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8"/>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8"/>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8"/>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8"/>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8"/>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8"/>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8"/>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8"/>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8"/>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8"/>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8"/>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8"/>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8"/>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8"/>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8"/>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8"/>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8"/>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8"/>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8"/>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8"/>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8"/>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78"/>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8"/>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8"/>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8"/>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8"/>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8"/>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8"/>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8"/>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8"/>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8"/>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8"/>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8"/>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8"/>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8"/>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8"/>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8"/>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8"/>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8"/>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8"/>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8"/>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8"/>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8"/>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8"/>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8"/>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8"/>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8"/>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8"/>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8"/>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8"/>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8"/>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8"/>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8"/>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8"/>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8"/>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8"/>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8"/>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8"/>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8"/>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8"/>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8"/>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8"/>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8"/>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8"/>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8"/>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8"/>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8"/>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8"/>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8"/>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8"/>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8"/>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8"/>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8"/>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8"/>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8"/>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8"/>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8"/>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8"/>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8"/>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8"/>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8"/>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8"/>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8"/>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8"/>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8"/>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8"/>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8"/>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8"/>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8"/>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8"/>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8"/>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8"/>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8"/>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8"/>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8"/>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8"/>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8"/>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8"/>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8"/>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8"/>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8"/>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8"/>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8"/>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8"/>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8"/>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8"/>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8"/>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8"/>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8"/>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8"/>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8"/>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8"/>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8"/>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8"/>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8"/>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8"/>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8"/>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8"/>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8"/>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8"/>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8"/>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8"/>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8"/>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8"/>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8"/>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8"/>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8"/>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8"/>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8"/>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8"/>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8"/>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8"/>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8"/>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8"/>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8"/>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8"/>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8"/>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8"/>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8"/>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8"/>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8"/>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8"/>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8"/>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8"/>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8"/>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8"/>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8"/>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8"/>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8"/>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8"/>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8"/>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8"/>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8"/>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8"/>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8"/>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8"/>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8"/>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8"/>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8"/>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8"/>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8"/>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8"/>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8"/>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8"/>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8"/>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8"/>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8"/>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8"/>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8"/>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8"/>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8"/>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8"/>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8"/>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8"/>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8"/>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8"/>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8"/>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8"/>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8"/>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8"/>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8"/>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8"/>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8"/>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8"/>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8"/>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8"/>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8"/>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8"/>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8"/>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8"/>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8"/>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8"/>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8"/>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8"/>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8"/>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8"/>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8"/>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8"/>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8"/>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8"/>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8"/>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8"/>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8"/>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8"/>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8"/>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8"/>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8"/>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8"/>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8"/>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8"/>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8"/>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8"/>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78"/>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8"/>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8"/>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8"/>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8"/>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8"/>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8"/>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8"/>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8"/>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8"/>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8"/>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8"/>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8"/>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8"/>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8"/>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8"/>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8"/>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8"/>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8"/>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8"/>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8"/>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8"/>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8"/>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8"/>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8"/>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8"/>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8"/>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8"/>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8"/>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8"/>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8"/>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8"/>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8"/>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8"/>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8"/>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8"/>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8"/>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8"/>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8"/>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8"/>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8"/>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8"/>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8"/>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8"/>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8"/>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8"/>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8"/>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8"/>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8"/>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8"/>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8"/>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8"/>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8"/>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8"/>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8"/>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8"/>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8"/>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8"/>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8"/>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8"/>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8"/>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8"/>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8"/>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8"/>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8"/>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8"/>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8"/>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8"/>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8"/>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8"/>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8"/>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8"/>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8"/>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8"/>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8"/>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8"/>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8"/>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8"/>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8"/>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8"/>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8"/>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8"/>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8"/>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8"/>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8"/>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8"/>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8"/>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8"/>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8"/>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8"/>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8"/>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8"/>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8"/>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8"/>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8"/>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8"/>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8"/>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8"/>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8"/>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8"/>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8"/>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8"/>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8"/>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8"/>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8"/>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8"/>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8"/>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8"/>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8"/>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8"/>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8"/>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8"/>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8"/>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8"/>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8"/>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8"/>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8"/>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8"/>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8"/>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8"/>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8"/>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8"/>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8"/>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8"/>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8"/>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8"/>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8"/>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8"/>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8"/>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8"/>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8"/>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8"/>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8"/>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8"/>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8"/>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8"/>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8"/>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8"/>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8"/>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8"/>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78"/>
          <p:cNvGrpSpPr/>
          <p:nvPr/>
        </p:nvGrpSpPr>
        <p:grpSpPr>
          <a:xfrm>
            <a:off x="5834043" y="994977"/>
            <a:ext cx="2590840" cy="1380235"/>
            <a:chOff x="233350" y="949250"/>
            <a:chExt cx="7137300" cy="3802300"/>
          </a:xfrm>
        </p:grpSpPr>
        <p:sp>
          <p:nvSpPr>
            <p:cNvPr id="7234" name="Google Shape;7234;p7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78"/>
          <p:cNvGrpSpPr/>
          <p:nvPr/>
        </p:nvGrpSpPr>
        <p:grpSpPr>
          <a:xfrm>
            <a:off x="7648472" y="3039750"/>
            <a:ext cx="104231" cy="320340"/>
            <a:chOff x="7564426" y="3224343"/>
            <a:chExt cx="119985" cy="368801"/>
          </a:xfrm>
        </p:grpSpPr>
        <p:sp>
          <p:nvSpPr>
            <p:cNvPr id="7286" name="Google Shape;7286;p78"/>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8"/>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8" name="Google Shape;7288;p78"/>
          <p:cNvGrpSpPr/>
          <p:nvPr/>
        </p:nvGrpSpPr>
        <p:grpSpPr>
          <a:xfrm>
            <a:off x="7347961" y="3033852"/>
            <a:ext cx="189489" cy="332132"/>
            <a:chOff x="8370831" y="3202002"/>
            <a:chExt cx="218129" cy="382376"/>
          </a:xfrm>
        </p:grpSpPr>
        <p:sp>
          <p:nvSpPr>
            <p:cNvPr id="7289" name="Google Shape;7289;p78"/>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8"/>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78"/>
          <p:cNvGrpSpPr/>
          <p:nvPr/>
        </p:nvGrpSpPr>
        <p:grpSpPr>
          <a:xfrm>
            <a:off x="8071350" y="3444984"/>
            <a:ext cx="309429" cy="267000"/>
            <a:chOff x="6742064" y="3750480"/>
            <a:chExt cx="399315" cy="344560"/>
          </a:xfrm>
        </p:grpSpPr>
        <p:sp>
          <p:nvSpPr>
            <p:cNvPr id="7292" name="Google Shape;7292;p78"/>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8"/>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4" name="Google Shape;7294;p78"/>
          <p:cNvGrpSpPr/>
          <p:nvPr/>
        </p:nvGrpSpPr>
        <p:grpSpPr>
          <a:xfrm>
            <a:off x="7610369" y="3796031"/>
            <a:ext cx="180437" cy="281608"/>
            <a:chOff x="7248525" y="3739696"/>
            <a:chExt cx="230531" cy="359790"/>
          </a:xfrm>
        </p:grpSpPr>
        <p:sp>
          <p:nvSpPr>
            <p:cNvPr id="7295" name="Google Shape;7295;p78"/>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8"/>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7" name="Google Shape;7297;p78"/>
          <p:cNvGrpSpPr/>
          <p:nvPr/>
        </p:nvGrpSpPr>
        <p:grpSpPr>
          <a:xfrm>
            <a:off x="7856288" y="3439255"/>
            <a:ext cx="162896" cy="278710"/>
            <a:chOff x="7601242" y="3729267"/>
            <a:chExt cx="222566" cy="380803"/>
          </a:xfrm>
        </p:grpSpPr>
        <p:sp>
          <p:nvSpPr>
            <p:cNvPr id="7298" name="Google Shape;7298;p78"/>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8"/>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0" name="Google Shape;7300;p78"/>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1" name="Google Shape;7301;p78"/>
          <p:cNvGrpSpPr/>
          <p:nvPr/>
        </p:nvGrpSpPr>
        <p:grpSpPr>
          <a:xfrm>
            <a:off x="7345934" y="3440396"/>
            <a:ext cx="193543" cy="275990"/>
            <a:chOff x="8304647" y="3738687"/>
            <a:chExt cx="225076" cy="320956"/>
          </a:xfrm>
        </p:grpSpPr>
        <p:sp>
          <p:nvSpPr>
            <p:cNvPr id="7302" name="Google Shape;7302;p78"/>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8"/>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8"/>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78"/>
          <p:cNvGrpSpPr/>
          <p:nvPr/>
        </p:nvGrpSpPr>
        <p:grpSpPr>
          <a:xfrm>
            <a:off x="7618426" y="3440396"/>
            <a:ext cx="178492" cy="275990"/>
            <a:chOff x="8615101" y="3738687"/>
            <a:chExt cx="207573" cy="320956"/>
          </a:xfrm>
        </p:grpSpPr>
        <p:sp>
          <p:nvSpPr>
            <p:cNvPr id="7306" name="Google Shape;7306;p78"/>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8"/>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8"/>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9" name="Google Shape;7309;p78"/>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0" name="Google Shape;7310;p78"/>
          <p:cNvGrpSpPr/>
          <p:nvPr/>
        </p:nvGrpSpPr>
        <p:grpSpPr>
          <a:xfrm>
            <a:off x="6013131" y="3561884"/>
            <a:ext cx="557670" cy="511283"/>
            <a:chOff x="6015419" y="3716859"/>
            <a:chExt cx="557671" cy="511283"/>
          </a:xfrm>
        </p:grpSpPr>
        <p:sp>
          <p:nvSpPr>
            <p:cNvPr id="7311" name="Google Shape;7311;p78"/>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2" name="Google Shape;7312;p78"/>
            <p:cNvGrpSpPr/>
            <p:nvPr/>
          </p:nvGrpSpPr>
          <p:grpSpPr>
            <a:xfrm>
              <a:off x="6036094" y="3716980"/>
              <a:ext cx="529860" cy="510468"/>
              <a:chOff x="6036094" y="3716980"/>
              <a:chExt cx="529860" cy="510468"/>
            </a:xfrm>
          </p:grpSpPr>
          <p:sp>
            <p:nvSpPr>
              <p:cNvPr id="7313" name="Google Shape;7313;p78"/>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8"/>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8"/>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8"/>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8"/>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8"/>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8"/>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8"/>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8"/>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8"/>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23" name="Google Shape;7323;p78"/>
          <p:cNvGrpSpPr/>
          <p:nvPr/>
        </p:nvGrpSpPr>
        <p:grpSpPr>
          <a:xfrm>
            <a:off x="6642016" y="2918653"/>
            <a:ext cx="576302" cy="511871"/>
            <a:chOff x="6644304" y="3073628"/>
            <a:chExt cx="576302" cy="511871"/>
          </a:xfrm>
        </p:grpSpPr>
        <p:sp>
          <p:nvSpPr>
            <p:cNvPr id="7324" name="Google Shape;7324;p78"/>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5" name="Google Shape;7325;p78"/>
            <p:cNvGrpSpPr/>
            <p:nvPr/>
          </p:nvGrpSpPr>
          <p:grpSpPr>
            <a:xfrm>
              <a:off x="6712169" y="3085440"/>
              <a:ext cx="481622" cy="494913"/>
              <a:chOff x="6712169" y="3085440"/>
              <a:chExt cx="481622" cy="494913"/>
            </a:xfrm>
          </p:grpSpPr>
          <p:sp>
            <p:nvSpPr>
              <p:cNvPr id="7326" name="Google Shape;7326;p78"/>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8"/>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8"/>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8"/>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8"/>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1" name="Google Shape;7331;p78"/>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8"/>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8"/>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4" name="Google Shape;7334;p78"/>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5" name="Google Shape;7335;p78"/>
          <p:cNvGrpSpPr/>
          <p:nvPr/>
        </p:nvGrpSpPr>
        <p:grpSpPr>
          <a:xfrm>
            <a:off x="6649867" y="3561648"/>
            <a:ext cx="560631" cy="511352"/>
            <a:chOff x="6652154" y="3716623"/>
            <a:chExt cx="560631" cy="511352"/>
          </a:xfrm>
        </p:grpSpPr>
        <p:sp>
          <p:nvSpPr>
            <p:cNvPr id="7336" name="Google Shape;7336;p78"/>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7" name="Google Shape;7337;p78"/>
            <p:cNvGrpSpPr/>
            <p:nvPr/>
          </p:nvGrpSpPr>
          <p:grpSpPr>
            <a:xfrm>
              <a:off x="6669657" y="3716715"/>
              <a:ext cx="466779" cy="464290"/>
              <a:chOff x="6669657" y="3716715"/>
              <a:chExt cx="466779" cy="464290"/>
            </a:xfrm>
          </p:grpSpPr>
          <p:sp>
            <p:nvSpPr>
              <p:cNvPr id="7338" name="Google Shape;7338;p78"/>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8"/>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8"/>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8"/>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8"/>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8"/>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8"/>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8"/>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8"/>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8"/>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8"/>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8"/>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8"/>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51" name="Google Shape;7351;p78"/>
          <p:cNvGrpSpPr/>
          <p:nvPr/>
        </p:nvGrpSpPr>
        <p:grpSpPr>
          <a:xfrm>
            <a:off x="7843958" y="3843056"/>
            <a:ext cx="187557" cy="187557"/>
            <a:chOff x="8565775" y="671075"/>
            <a:chExt cx="441000" cy="441000"/>
          </a:xfrm>
        </p:grpSpPr>
        <p:sp>
          <p:nvSpPr>
            <p:cNvPr id="7352" name="Google Shape;7352;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8"/>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4" name="Google Shape;7354;p78"/>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8"/>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6" name="Google Shape;7356;p78"/>
          <p:cNvGrpSpPr/>
          <p:nvPr/>
        </p:nvGrpSpPr>
        <p:grpSpPr>
          <a:xfrm>
            <a:off x="5997813" y="2921275"/>
            <a:ext cx="587871" cy="512373"/>
            <a:chOff x="6000100" y="3076250"/>
            <a:chExt cx="587871" cy="512373"/>
          </a:xfrm>
        </p:grpSpPr>
        <p:sp>
          <p:nvSpPr>
            <p:cNvPr id="7357" name="Google Shape;7357;p78"/>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8" name="Google Shape;7358;p78"/>
            <p:cNvGrpSpPr/>
            <p:nvPr/>
          </p:nvGrpSpPr>
          <p:grpSpPr>
            <a:xfrm>
              <a:off x="6031360" y="3076713"/>
              <a:ext cx="539107" cy="480965"/>
              <a:chOff x="6031360" y="3076713"/>
              <a:chExt cx="539107" cy="480965"/>
            </a:xfrm>
          </p:grpSpPr>
          <p:sp>
            <p:nvSpPr>
              <p:cNvPr id="7359" name="Google Shape;7359;p78"/>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8"/>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8"/>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8"/>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8"/>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8"/>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8"/>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66" name="Google Shape;7366;p78"/>
          <p:cNvGrpSpPr/>
          <p:nvPr/>
        </p:nvGrpSpPr>
        <p:grpSpPr>
          <a:xfrm>
            <a:off x="3574273" y="2854307"/>
            <a:ext cx="2241344" cy="1330656"/>
            <a:chOff x="3597785" y="3065882"/>
            <a:chExt cx="2241344" cy="1330656"/>
          </a:xfrm>
        </p:grpSpPr>
        <p:grpSp>
          <p:nvGrpSpPr>
            <p:cNvPr id="7367" name="Google Shape;7367;p78"/>
            <p:cNvGrpSpPr/>
            <p:nvPr/>
          </p:nvGrpSpPr>
          <p:grpSpPr>
            <a:xfrm>
              <a:off x="5296908" y="3937355"/>
              <a:ext cx="143198" cy="32380"/>
              <a:chOff x="5296908" y="3937355"/>
              <a:chExt cx="143198" cy="32380"/>
            </a:xfrm>
          </p:grpSpPr>
          <p:sp>
            <p:nvSpPr>
              <p:cNvPr id="7368" name="Google Shape;7368;p78"/>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9" name="Google Shape;7369;p78"/>
              <p:cNvGrpSpPr/>
              <p:nvPr/>
            </p:nvGrpSpPr>
            <p:grpSpPr>
              <a:xfrm>
                <a:off x="5402331" y="3937355"/>
                <a:ext cx="37776" cy="32380"/>
                <a:chOff x="5402331" y="3937355"/>
                <a:chExt cx="37776" cy="32380"/>
              </a:xfrm>
            </p:grpSpPr>
            <p:sp>
              <p:nvSpPr>
                <p:cNvPr id="7370" name="Google Shape;7370;p78"/>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8"/>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78"/>
              <p:cNvGrpSpPr/>
              <p:nvPr/>
            </p:nvGrpSpPr>
            <p:grpSpPr>
              <a:xfrm>
                <a:off x="5296908" y="3937355"/>
                <a:ext cx="37783" cy="32380"/>
                <a:chOff x="5296908" y="3937355"/>
                <a:chExt cx="37783" cy="32380"/>
              </a:xfrm>
            </p:grpSpPr>
            <p:sp>
              <p:nvSpPr>
                <p:cNvPr id="7373" name="Google Shape;7373;p78"/>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8"/>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75" name="Google Shape;7375;p78"/>
            <p:cNvGrpSpPr/>
            <p:nvPr/>
          </p:nvGrpSpPr>
          <p:grpSpPr>
            <a:xfrm>
              <a:off x="4724163" y="3119631"/>
              <a:ext cx="120838" cy="84218"/>
              <a:chOff x="4724163" y="3119631"/>
              <a:chExt cx="120838" cy="84218"/>
            </a:xfrm>
          </p:grpSpPr>
          <p:grpSp>
            <p:nvGrpSpPr>
              <p:cNvPr id="7376" name="Google Shape;7376;p78"/>
              <p:cNvGrpSpPr/>
              <p:nvPr/>
            </p:nvGrpSpPr>
            <p:grpSpPr>
              <a:xfrm>
                <a:off x="4746712" y="3132773"/>
                <a:ext cx="86869" cy="56424"/>
                <a:chOff x="4746712" y="3132773"/>
                <a:chExt cx="86869" cy="56424"/>
              </a:xfrm>
            </p:grpSpPr>
            <p:sp>
              <p:nvSpPr>
                <p:cNvPr id="7377" name="Google Shape;7377;p78"/>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8"/>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78"/>
              <p:cNvGrpSpPr/>
              <p:nvPr/>
            </p:nvGrpSpPr>
            <p:grpSpPr>
              <a:xfrm>
                <a:off x="4773634" y="3143336"/>
                <a:ext cx="37776" cy="32451"/>
                <a:chOff x="4773634" y="3143336"/>
                <a:chExt cx="37776" cy="32451"/>
              </a:xfrm>
            </p:grpSpPr>
            <p:sp>
              <p:nvSpPr>
                <p:cNvPr id="7380" name="Google Shape;7380;p78"/>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8"/>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78"/>
              <p:cNvGrpSpPr/>
              <p:nvPr/>
            </p:nvGrpSpPr>
            <p:grpSpPr>
              <a:xfrm>
                <a:off x="4724163" y="3131248"/>
                <a:ext cx="37776" cy="32459"/>
                <a:chOff x="4724163" y="3131248"/>
                <a:chExt cx="37776" cy="32459"/>
              </a:xfrm>
            </p:grpSpPr>
            <p:sp>
              <p:nvSpPr>
                <p:cNvPr id="7383" name="Google Shape;7383;p78"/>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8"/>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5" name="Google Shape;7385;p78"/>
              <p:cNvGrpSpPr/>
              <p:nvPr/>
            </p:nvGrpSpPr>
            <p:grpSpPr>
              <a:xfrm>
                <a:off x="4755081" y="3176054"/>
                <a:ext cx="32357" cy="27795"/>
                <a:chOff x="4755081" y="3176054"/>
                <a:chExt cx="32357" cy="27795"/>
              </a:xfrm>
            </p:grpSpPr>
            <p:sp>
              <p:nvSpPr>
                <p:cNvPr id="7386" name="Google Shape;7386;p78"/>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8"/>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78"/>
              <p:cNvGrpSpPr/>
              <p:nvPr/>
            </p:nvGrpSpPr>
            <p:grpSpPr>
              <a:xfrm>
                <a:off x="4812550" y="3119631"/>
                <a:ext cx="32451" cy="27803"/>
                <a:chOff x="4812550" y="3119631"/>
                <a:chExt cx="32451" cy="27803"/>
              </a:xfrm>
            </p:grpSpPr>
            <p:sp>
              <p:nvSpPr>
                <p:cNvPr id="7389" name="Google Shape;7389;p78"/>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8"/>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91" name="Google Shape;7391;p78"/>
            <p:cNvGrpSpPr/>
            <p:nvPr/>
          </p:nvGrpSpPr>
          <p:grpSpPr>
            <a:xfrm>
              <a:off x="5382826" y="4027197"/>
              <a:ext cx="268967" cy="250422"/>
              <a:chOff x="5382826" y="4027197"/>
              <a:chExt cx="268967" cy="250422"/>
            </a:xfrm>
          </p:grpSpPr>
          <p:grpSp>
            <p:nvGrpSpPr>
              <p:cNvPr id="7392" name="Google Shape;7392;p78"/>
              <p:cNvGrpSpPr/>
              <p:nvPr/>
            </p:nvGrpSpPr>
            <p:grpSpPr>
              <a:xfrm>
                <a:off x="5405280" y="4042510"/>
                <a:ext cx="237570" cy="218647"/>
                <a:chOff x="5405280" y="4042510"/>
                <a:chExt cx="237570" cy="218647"/>
              </a:xfrm>
            </p:grpSpPr>
            <p:sp>
              <p:nvSpPr>
                <p:cNvPr id="7393" name="Google Shape;7393;p78"/>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8"/>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8"/>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8"/>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8"/>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8"/>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78"/>
              <p:cNvGrpSpPr/>
              <p:nvPr/>
            </p:nvGrpSpPr>
            <p:grpSpPr>
              <a:xfrm>
                <a:off x="5382826" y="4125549"/>
                <a:ext cx="37776" cy="32380"/>
                <a:chOff x="5382826" y="4125549"/>
                <a:chExt cx="37776" cy="32380"/>
              </a:xfrm>
            </p:grpSpPr>
            <p:sp>
              <p:nvSpPr>
                <p:cNvPr id="7400" name="Google Shape;7400;p78"/>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8"/>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78"/>
              <p:cNvGrpSpPr/>
              <p:nvPr/>
            </p:nvGrpSpPr>
            <p:grpSpPr>
              <a:xfrm>
                <a:off x="5475680" y="4195587"/>
                <a:ext cx="37783" cy="32364"/>
                <a:chOff x="5475680" y="4195587"/>
                <a:chExt cx="37783" cy="32364"/>
              </a:xfrm>
            </p:grpSpPr>
            <p:sp>
              <p:nvSpPr>
                <p:cNvPr id="7403" name="Google Shape;7403;p78"/>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8"/>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78"/>
              <p:cNvGrpSpPr/>
              <p:nvPr/>
            </p:nvGrpSpPr>
            <p:grpSpPr>
              <a:xfrm>
                <a:off x="5532575" y="4027197"/>
                <a:ext cx="33308" cy="32262"/>
                <a:chOff x="5532575" y="4027197"/>
                <a:chExt cx="33308" cy="32262"/>
              </a:xfrm>
            </p:grpSpPr>
            <p:sp>
              <p:nvSpPr>
                <p:cNvPr id="7406" name="Google Shape;7406;p78"/>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8"/>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8" name="Google Shape;7408;p78"/>
              <p:cNvGrpSpPr/>
              <p:nvPr/>
            </p:nvGrpSpPr>
            <p:grpSpPr>
              <a:xfrm>
                <a:off x="5590706" y="4245348"/>
                <a:ext cx="33497" cy="32270"/>
                <a:chOff x="5590706" y="4245348"/>
                <a:chExt cx="33497" cy="32270"/>
              </a:xfrm>
            </p:grpSpPr>
            <p:sp>
              <p:nvSpPr>
                <p:cNvPr id="7409" name="Google Shape;7409;p78"/>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8"/>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78"/>
              <p:cNvGrpSpPr/>
              <p:nvPr/>
            </p:nvGrpSpPr>
            <p:grpSpPr>
              <a:xfrm>
                <a:off x="5618681" y="4109677"/>
                <a:ext cx="33112" cy="32357"/>
                <a:chOff x="5618681" y="4109677"/>
                <a:chExt cx="33112" cy="32357"/>
              </a:xfrm>
            </p:grpSpPr>
            <p:sp>
              <p:nvSpPr>
                <p:cNvPr id="7412" name="Google Shape;7412;p78"/>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8"/>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78"/>
              <p:cNvGrpSpPr/>
              <p:nvPr/>
            </p:nvGrpSpPr>
            <p:grpSpPr>
              <a:xfrm>
                <a:off x="5479298" y="4128262"/>
                <a:ext cx="31405" cy="26906"/>
                <a:chOff x="5479298" y="4128262"/>
                <a:chExt cx="31405" cy="26906"/>
              </a:xfrm>
            </p:grpSpPr>
            <p:sp>
              <p:nvSpPr>
                <p:cNvPr id="7415" name="Google Shape;7415;p78"/>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8"/>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78"/>
              <p:cNvGrpSpPr/>
              <p:nvPr/>
            </p:nvGrpSpPr>
            <p:grpSpPr>
              <a:xfrm>
                <a:off x="5582903" y="4180116"/>
                <a:ext cx="31499" cy="26898"/>
                <a:chOff x="5582903" y="4180116"/>
                <a:chExt cx="31499" cy="26898"/>
              </a:xfrm>
            </p:grpSpPr>
            <p:sp>
              <p:nvSpPr>
                <p:cNvPr id="7418" name="Google Shape;7418;p78"/>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8"/>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20" name="Google Shape;7420;p78"/>
            <p:cNvGrpSpPr/>
            <p:nvPr/>
          </p:nvGrpSpPr>
          <p:grpSpPr>
            <a:xfrm>
              <a:off x="3977681" y="3230323"/>
              <a:ext cx="94584" cy="84085"/>
              <a:chOff x="3977681" y="3230323"/>
              <a:chExt cx="94584" cy="84085"/>
            </a:xfrm>
          </p:grpSpPr>
          <p:grpSp>
            <p:nvGrpSpPr>
              <p:cNvPr id="7421" name="Google Shape;7421;p78"/>
              <p:cNvGrpSpPr/>
              <p:nvPr/>
            </p:nvGrpSpPr>
            <p:grpSpPr>
              <a:xfrm>
                <a:off x="4000135" y="3243041"/>
                <a:ext cx="59570" cy="57186"/>
                <a:chOff x="4000135" y="3243041"/>
                <a:chExt cx="59570" cy="57186"/>
              </a:xfrm>
            </p:grpSpPr>
            <p:sp>
              <p:nvSpPr>
                <p:cNvPr id="7422" name="Google Shape;7422;p78"/>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8"/>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8"/>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78"/>
              <p:cNvGrpSpPr/>
              <p:nvPr/>
            </p:nvGrpSpPr>
            <p:grpSpPr>
              <a:xfrm>
                <a:off x="3977681" y="3245872"/>
                <a:ext cx="37783" cy="32380"/>
                <a:chOff x="3977681" y="3245872"/>
                <a:chExt cx="37783" cy="32380"/>
              </a:xfrm>
            </p:grpSpPr>
            <p:sp>
              <p:nvSpPr>
                <p:cNvPr id="7426" name="Google Shape;7426;p78"/>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8"/>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8" name="Google Shape;7428;p78"/>
              <p:cNvGrpSpPr/>
              <p:nvPr/>
            </p:nvGrpSpPr>
            <p:grpSpPr>
              <a:xfrm>
                <a:off x="4040860" y="3262672"/>
                <a:ext cx="31405" cy="27001"/>
                <a:chOff x="4040860" y="3262672"/>
                <a:chExt cx="31405" cy="27001"/>
              </a:xfrm>
            </p:grpSpPr>
            <p:sp>
              <p:nvSpPr>
                <p:cNvPr id="7429" name="Google Shape;7429;p78"/>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8"/>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1" name="Google Shape;7431;p78"/>
              <p:cNvGrpSpPr/>
              <p:nvPr/>
            </p:nvGrpSpPr>
            <p:grpSpPr>
              <a:xfrm>
                <a:off x="4021072" y="3230323"/>
                <a:ext cx="31397" cy="26906"/>
                <a:chOff x="4021072" y="3230323"/>
                <a:chExt cx="31397" cy="26906"/>
              </a:xfrm>
            </p:grpSpPr>
            <p:sp>
              <p:nvSpPr>
                <p:cNvPr id="7432" name="Google Shape;7432;p78"/>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8"/>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78"/>
              <p:cNvGrpSpPr/>
              <p:nvPr/>
            </p:nvGrpSpPr>
            <p:grpSpPr>
              <a:xfrm>
                <a:off x="4001472" y="3287462"/>
                <a:ext cx="31499" cy="26945"/>
                <a:chOff x="4001472" y="3287462"/>
                <a:chExt cx="31499" cy="26945"/>
              </a:xfrm>
            </p:grpSpPr>
            <p:sp>
              <p:nvSpPr>
                <p:cNvPr id="7435" name="Google Shape;7435;p78"/>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8"/>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37" name="Google Shape;7437;p78"/>
            <p:cNvGrpSpPr/>
            <p:nvPr/>
          </p:nvGrpSpPr>
          <p:grpSpPr>
            <a:xfrm>
              <a:off x="4084715" y="3258865"/>
              <a:ext cx="184961" cy="137268"/>
              <a:chOff x="4084715" y="3258865"/>
              <a:chExt cx="184961" cy="137268"/>
            </a:xfrm>
          </p:grpSpPr>
          <p:grpSp>
            <p:nvGrpSpPr>
              <p:cNvPr id="7438" name="Google Shape;7438;p78"/>
              <p:cNvGrpSpPr/>
              <p:nvPr/>
            </p:nvGrpSpPr>
            <p:grpSpPr>
              <a:xfrm>
                <a:off x="4107453" y="3271583"/>
                <a:ext cx="153470" cy="110275"/>
                <a:chOff x="4107453" y="3271583"/>
                <a:chExt cx="153470" cy="110275"/>
              </a:xfrm>
            </p:grpSpPr>
            <p:sp>
              <p:nvSpPr>
                <p:cNvPr id="7439" name="Google Shape;7439;p78"/>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8"/>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8"/>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8"/>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3" name="Google Shape;7443;p78"/>
              <p:cNvGrpSpPr/>
              <p:nvPr/>
            </p:nvGrpSpPr>
            <p:grpSpPr>
              <a:xfrm>
                <a:off x="4136947" y="3258865"/>
                <a:ext cx="31499" cy="27001"/>
                <a:chOff x="4136947" y="3258865"/>
                <a:chExt cx="31499" cy="27001"/>
              </a:xfrm>
            </p:grpSpPr>
            <p:sp>
              <p:nvSpPr>
                <p:cNvPr id="7444" name="Google Shape;7444;p78"/>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8"/>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78"/>
              <p:cNvGrpSpPr/>
              <p:nvPr/>
            </p:nvGrpSpPr>
            <p:grpSpPr>
              <a:xfrm>
                <a:off x="4084715" y="3266478"/>
                <a:ext cx="31468" cy="26898"/>
                <a:chOff x="4084715" y="3266478"/>
                <a:chExt cx="31468" cy="26898"/>
              </a:xfrm>
            </p:grpSpPr>
            <p:sp>
              <p:nvSpPr>
                <p:cNvPr id="7447" name="Google Shape;7447;p78"/>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8"/>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78"/>
              <p:cNvGrpSpPr/>
              <p:nvPr/>
            </p:nvGrpSpPr>
            <p:grpSpPr>
              <a:xfrm>
                <a:off x="4159213" y="3279849"/>
                <a:ext cx="31405" cy="26945"/>
                <a:chOff x="4159213" y="3279849"/>
                <a:chExt cx="31405" cy="26945"/>
              </a:xfrm>
            </p:grpSpPr>
            <p:sp>
              <p:nvSpPr>
                <p:cNvPr id="7450" name="Google Shape;7450;p78"/>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8"/>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78"/>
              <p:cNvGrpSpPr/>
              <p:nvPr/>
            </p:nvGrpSpPr>
            <p:grpSpPr>
              <a:xfrm>
                <a:off x="4201550" y="3266502"/>
                <a:ext cx="31405" cy="26883"/>
                <a:chOff x="4201550" y="3266502"/>
                <a:chExt cx="31405" cy="26883"/>
              </a:xfrm>
            </p:grpSpPr>
            <p:sp>
              <p:nvSpPr>
                <p:cNvPr id="7453" name="Google Shape;7453;p78"/>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8"/>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5" name="Google Shape;7455;p78"/>
              <p:cNvGrpSpPr/>
              <p:nvPr/>
            </p:nvGrpSpPr>
            <p:grpSpPr>
              <a:xfrm>
                <a:off x="4201550" y="3338278"/>
                <a:ext cx="31405" cy="26930"/>
                <a:chOff x="4201550" y="3338278"/>
                <a:chExt cx="31405" cy="26930"/>
              </a:xfrm>
            </p:grpSpPr>
            <p:sp>
              <p:nvSpPr>
                <p:cNvPr id="7456" name="Google Shape;7456;p78"/>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8"/>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78"/>
              <p:cNvGrpSpPr/>
              <p:nvPr/>
            </p:nvGrpSpPr>
            <p:grpSpPr>
              <a:xfrm>
                <a:off x="4238272" y="3369132"/>
                <a:ext cx="31405" cy="27001"/>
                <a:chOff x="4238272" y="3369132"/>
                <a:chExt cx="31405" cy="27001"/>
              </a:xfrm>
            </p:grpSpPr>
            <p:sp>
              <p:nvSpPr>
                <p:cNvPr id="7459" name="Google Shape;7459;p78"/>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8"/>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61" name="Google Shape;7461;p78"/>
            <p:cNvGrpSpPr/>
            <p:nvPr/>
          </p:nvGrpSpPr>
          <p:grpSpPr>
            <a:xfrm>
              <a:off x="4068639" y="3200169"/>
              <a:ext cx="77643" cy="37272"/>
              <a:chOff x="4068639" y="3200169"/>
              <a:chExt cx="77643" cy="37272"/>
            </a:xfrm>
          </p:grpSpPr>
          <p:sp>
            <p:nvSpPr>
              <p:cNvPr id="7462" name="Google Shape;7462;p78"/>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3" name="Google Shape;7463;p78"/>
              <p:cNvGrpSpPr/>
              <p:nvPr/>
            </p:nvGrpSpPr>
            <p:grpSpPr>
              <a:xfrm>
                <a:off x="4114878" y="3200169"/>
                <a:ext cx="31405" cy="26993"/>
                <a:chOff x="4114878" y="3200169"/>
                <a:chExt cx="31405" cy="26993"/>
              </a:xfrm>
            </p:grpSpPr>
            <p:sp>
              <p:nvSpPr>
                <p:cNvPr id="7464" name="Google Shape;7464;p78"/>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8"/>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78"/>
              <p:cNvGrpSpPr/>
              <p:nvPr/>
            </p:nvGrpSpPr>
            <p:grpSpPr>
              <a:xfrm>
                <a:off x="4068639" y="3210535"/>
                <a:ext cx="31499" cy="26906"/>
                <a:chOff x="4068639" y="3210535"/>
                <a:chExt cx="31499" cy="26906"/>
              </a:xfrm>
            </p:grpSpPr>
            <p:sp>
              <p:nvSpPr>
                <p:cNvPr id="7467" name="Google Shape;7467;p78"/>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8"/>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69" name="Google Shape;7469;p78"/>
            <p:cNvGrpSpPr/>
            <p:nvPr/>
          </p:nvGrpSpPr>
          <p:grpSpPr>
            <a:xfrm>
              <a:off x="3869702" y="3066935"/>
              <a:ext cx="382664" cy="190294"/>
              <a:chOff x="3869702" y="3066935"/>
              <a:chExt cx="382664" cy="190294"/>
            </a:xfrm>
          </p:grpSpPr>
          <p:grpSp>
            <p:nvGrpSpPr>
              <p:cNvPr id="7470" name="Google Shape;7470;p78"/>
              <p:cNvGrpSpPr/>
              <p:nvPr/>
            </p:nvGrpSpPr>
            <p:grpSpPr>
              <a:xfrm>
                <a:off x="3888633" y="3082351"/>
                <a:ext cx="351172" cy="160698"/>
                <a:chOff x="3888633" y="3082351"/>
                <a:chExt cx="351172" cy="160698"/>
              </a:xfrm>
            </p:grpSpPr>
            <p:sp>
              <p:nvSpPr>
                <p:cNvPr id="7471" name="Google Shape;7471;p78"/>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8"/>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8"/>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8"/>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8"/>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8"/>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78"/>
              <p:cNvGrpSpPr/>
              <p:nvPr/>
            </p:nvGrpSpPr>
            <p:grpSpPr>
              <a:xfrm>
                <a:off x="4143703" y="3066935"/>
                <a:ext cx="37783" cy="32357"/>
                <a:chOff x="4143703" y="3066935"/>
                <a:chExt cx="37783" cy="32357"/>
              </a:xfrm>
            </p:grpSpPr>
            <p:sp>
              <p:nvSpPr>
                <p:cNvPr id="7478" name="Google Shape;7478;p78"/>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8"/>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0" name="Google Shape;7480;p78"/>
              <p:cNvGrpSpPr/>
              <p:nvPr/>
            </p:nvGrpSpPr>
            <p:grpSpPr>
              <a:xfrm>
                <a:off x="4044565" y="3103563"/>
                <a:ext cx="37783" cy="32451"/>
                <a:chOff x="4044565" y="3103563"/>
                <a:chExt cx="37783" cy="32451"/>
              </a:xfrm>
            </p:grpSpPr>
            <p:sp>
              <p:nvSpPr>
                <p:cNvPr id="7481" name="Google Shape;7481;p78"/>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8"/>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78"/>
              <p:cNvGrpSpPr/>
              <p:nvPr/>
            </p:nvGrpSpPr>
            <p:grpSpPr>
              <a:xfrm>
                <a:off x="4017454" y="3188237"/>
                <a:ext cx="37776" cy="32357"/>
                <a:chOff x="4017454" y="3188237"/>
                <a:chExt cx="37776" cy="32357"/>
              </a:xfrm>
            </p:grpSpPr>
            <p:sp>
              <p:nvSpPr>
                <p:cNvPr id="7484" name="Google Shape;7484;p78"/>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8"/>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78"/>
              <p:cNvGrpSpPr/>
              <p:nvPr/>
            </p:nvGrpSpPr>
            <p:grpSpPr>
              <a:xfrm>
                <a:off x="3921548" y="3157509"/>
                <a:ext cx="37783" cy="32357"/>
                <a:chOff x="3921548" y="3157509"/>
                <a:chExt cx="37783" cy="32357"/>
              </a:xfrm>
            </p:grpSpPr>
            <p:sp>
              <p:nvSpPr>
                <p:cNvPr id="7487" name="Google Shape;7487;p78"/>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8"/>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9" name="Google Shape;7489;p78"/>
              <p:cNvGrpSpPr/>
              <p:nvPr/>
            </p:nvGrpSpPr>
            <p:grpSpPr>
              <a:xfrm>
                <a:off x="3939056" y="3211620"/>
                <a:ext cx="37783" cy="32380"/>
                <a:chOff x="3939056" y="3211620"/>
                <a:chExt cx="37783" cy="32380"/>
              </a:xfrm>
            </p:grpSpPr>
            <p:sp>
              <p:nvSpPr>
                <p:cNvPr id="7490" name="Google Shape;7490;p78"/>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8"/>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78"/>
              <p:cNvGrpSpPr/>
              <p:nvPr/>
            </p:nvGrpSpPr>
            <p:grpSpPr>
              <a:xfrm>
                <a:off x="4176240" y="3136965"/>
                <a:ext cx="31405" cy="26930"/>
                <a:chOff x="4176240" y="3136965"/>
                <a:chExt cx="31405" cy="26930"/>
              </a:xfrm>
            </p:grpSpPr>
            <p:sp>
              <p:nvSpPr>
                <p:cNvPr id="7493" name="Google Shape;7493;p78"/>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8"/>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78"/>
              <p:cNvGrpSpPr/>
              <p:nvPr/>
            </p:nvGrpSpPr>
            <p:grpSpPr>
              <a:xfrm>
                <a:off x="4133148" y="3152593"/>
                <a:ext cx="31499" cy="27001"/>
                <a:chOff x="4133148" y="3152593"/>
                <a:chExt cx="31499" cy="27001"/>
              </a:xfrm>
            </p:grpSpPr>
            <p:sp>
              <p:nvSpPr>
                <p:cNvPr id="7496" name="Google Shape;7496;p78"/>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8"/>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78"/>
              <p:cNvGrpSpPr/>
              <p:nvPr/>
            </p:nvGrpSpPr>
            <p:grpSpPr>
              <a:xfrm>
                <a:off x="4220866" y="3073534"/>
                <a:ext cx="31499" cy="26898"/>
                <a:chOff x="4220866" y="3073534"/>
                <a:chExt cx="31499" cy="26898"/>
              </a:xfrm>
            </p:grpSpPr>
            <p:sp>
              <p:nvSpPr>
                <p:cNvPr id="7499" name="Google Shape;7499;p78"/>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8"/>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78"/>
              <p:cNvGrpSpPr/>
              <p:nvPr/>
            </p:nvGrpSpPr>
            <p:grpSpPr>
              <a:xfrm>
                <a:off x="3869702" y="3230323"/>
                <a:ext cx="31499" cy="26906"/>
                <a:chOff x="3869702" y="3230323"/>
                <a:chExt cx="31499" cy="26906"/>
              </a:xfrm>
            </p:grpSpPr>
            <p:sp>
              <p:nvSpPr>
                <p:cNvPr id="7502" name="Google Shape;7502;p78"/>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8"/>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04" name="Google Shape;7504;p78"/>
            <p:cNvGrpSpPr/>
            <p:nvPr/>
          </p:nvGrpSpPr>
          <p:grpSpPr>
            <a:xfrm>
              <a:off x="4271383" y="3065882"/>
              <a:ext cx="304556" cy="341663"/>
              <a:chOff x="4271383" y="3065882"/>
              <a:chExt cx="304556" cy="341663"/>
            </a:xfrm>
          </p:grpSpPr>
          <p:grpSp>
            <p:nvGrpSpPr>
              <p:cNvPr id="7505" name="Google Shape;7505;p78"/>
              <p:cNvGrpSpPr/>
              <p:nvPr/>
            </p:nvGrpSpPr>
            <p:grpSpPr>
              <a:xfrm>
                <a:off x="4293838" y="3078639"/>
                <a:ext cx="269353" cy="311973"/>
                <a:chOff x="4293838" y="3078639"/>
                <a:chExt cx="269353" cy="311973"/>
              </a:xfrm>
            </p:grpSpPr>
            <p:sp>
              <p:nvSpPr>
                <p:cNvPr id="7506" name="Google Shape;7506;p78"/>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8"/>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8"/>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8"/>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8"/>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8"/>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8"/>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8"/>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8"/>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8"/>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8"/>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8"/>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8"/>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8"/>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8"/>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8"/>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8"/>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78"/>
              <p:cNvGrpSpPr/>
              <p:nvPr/>
            </p:nvGrpSpPr>
            <p:grpSpPr>
              <a:xfrm>
                <a:off x="4538164" y="3342061"/>
                <a:ext cx="37776" cy="32380"/>
                <a:chOff x="4538164" y="3342061"/>
                <a:chExt cx="37776" cy="32380"/>
              </a:xfrm>
            </p:grpSpPr>
            <p:sp>
              <p:nvSpPr>
                <p:cNvPr id="7524" name="Google Shape;7524;p78"/>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8"/>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78"/>
              <p:cNvGrpSpPr/>
              <p:nvPr/>
            </p:nvGrpSpPr>
            <p:grpSpPr>
              <a:xfrm>
                <a:off x="4271383" y="3194742"/>
                <a:ext cx="37783" cy="32420"/>
                <a:chOff x="4271383" y="3194742"/>
                <a:chExt cx="37783" cy="32420"/>
              </a:xfrm>
            </p:grpSpPr>
            <p:sp>
              <p:nvSpPr>
                <p:cNvPr id="7527" name="Google Shape;7527;p78"/>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8"/>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78"/>
              <p:cNvGrpSpPr/>
              <p:nvPr/>
            </p:nvGrpSpPr>
            <p:grpSpPr>
              <a:xfrm>
                <a:off x="4284416" y="3084058"/>
                <a:ext cx="37783" cy="32357"/>
                <a:chOff x="4284416" y="3084058"/>
                <a:chExt cx="37783" cy="32357"/>
              </a:xfrm>
            </p:grpSpPr>
            <p:sp>
              <p:nvSpPr>
                <p:cNvPr id="7530" name="Google Shape;7530;p78"/>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8"/>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78"/>
              <p:cNvGrpSpPr/>
              <p:nvPr/>
            </p:nvGrpSpPr>
            <p:grpSpPr>
              <a:xfrm>
                <a:off x="4478697" y="3297561"/>
                <a:ext cx="37776" cy="32451"/>
                <a:chOff x="4478697" y="3297561"/>
                <a:chExt cx="37776" cy="32451"/>
              </a:xfrm>
            </p:grpSpPr>
            <p:sp>
              <p:nvSpPr>
                <p:cNvPr id="7533" name="Google Shape;7533;p78"/>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8"/>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5" name="Google Shape;7535;p78"/>
              <p:cNvGrpSpPr/>
              <p:nvPr/>
            </p:nvGrpSpPr>
            <p:grpSpPr>
              <a:xfrm>
                <a:off x="4411813" y="3331711"/>
                <a:ext cx="37776" cy="32451"/>
                <a:chOff x="4411813" y="3331711"/>
                <a:chExt cx="37776" cy="32451"/>
              </a:xfrm>
            </p:grpSpPr>
            <p:sp>
              <p:nvSpPr>
                <p:cNvPr id="7536" name="Google Shape;7536;p78"/>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8"/>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78"/>
              <p:cNvGrpSpPr/>
              <p:nvPr/>
            </p:nvGrpSpPr>
            <p:grpSpPr>
              <a:xfrm>
                <a:off x="4337984" y="3375188"/>
                <a:ext cx="37776" cy="32357"/>
                <a:chOff x="4337984" y="3375188"/>
                <a:chExt cx="37776" cy="32357"/>
              </a:xfrm>
            </p:grpSpPr>
            <p:sp>
              <p:nvSpPr>
                <p:cNvPr id="7539" name="Google Shape;7539;p78"/>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8"/>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78"/>
              <p:cNvGrpSpPr/>
              <p:nvPr/>
            </p:nvGrpSpPr>
            <p:grpSpPr>
              <a:xfrm>
                <a:off x="4494867" y="3090530"/>
                <a:ext cx="37878" cy="32451"/>
                <a:chOff x="4494867" y="3090530"/>
                <a:chExt cx="37878" cy="32451"/>
              </a:xfrm>
            </p:grpSpPr>
            <p:sp>
              <p:nvSpPr>
                <p:cNvPr id="7542" name="Google Shape;7542;p78"/>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8"/>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4" name="Google Shape;7544;p78"/>
              <p:cNvGrpSpPr/>
              <p:nvPr/>
            </p:nvGrpSpPr>
            <p:grpSpPr>
              <a:xfrm>
                <a:off x="4525124" y="3207774"/>
                <a:ext cx="37783" cy="32420"/>
                <a:chOff x="4525124" y="3207774"/>
                <a:chExt cx="37783" cy="32420"/>
              </a:xfrm>
            </p:grpSpPr>
            <p:sp>
              <p:nvSpPr>
                <p:cNvPr id="7545" name="Google Shape;7545;p78"/>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8"/>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7" name="Google Shape;7547;p78"/>
              <p:cNvGrpSpPr/>
              <p:nvPr/>
            </p:nvGrpSpPr>
            <p:grpSpPr>
              <a:xfrm>
                <a:off x="4440544" y="3176479"/>
                <a:ext cx="31499" cy="26898"/>
                <a:chOff x="4440544" y="3176479"/>
                <a:chExt cx="31499" cy="26898"/>
              </a:xfrm>
            </p:grpSpPr>
            <p:sp>
              <p:nvSpPr>
                <p:cNvPr id="7548" name="Google Shape;7548;p78"/>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8"/>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78"/>
              <p:cNvGrpSpPr/>
              <p:nvPr/>
            </p:nvGrpSpPr>
            <p:grpSpPr>
              <a:xfrm>
                <a:off x="4350545" y="3156400"/>
                <a:ext cx="31405" cy="27001"/>
                <a:chOff x="4350545" y="3156400"/>
                <a:chExt cx="31405" cy="27001"/>
              </a:xfrm>
            </p:grpSpPr>
            <p:sp>
              <p:nvSpPr>
                <p:cNvPr id="7551" name="Google Shape;7551;p78"/>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8"/>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78"/>
              <p:cNvGrpSpPr/>
              <p:nvPr/>
            </p:nvGrpSpPr>
            <p:grpSpPr>
              <a:xfrm>
                <a:off x="4376703" y="3255058"/>
                <a:ext cx="31405" cy="27001"/>
                <a:chOff x="4376703" y="3255058"/>
                <a:chExt cx="31405" cy="27001"/>
              </a:xfrm>
            </p:grpSpPr>
            <p:sp>
              <p:nvSpPr>
                <p:cNvPr id="7554" name="Google Shape;7554;p78"/>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8"/>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78"/>
              <p:cNvGrpSpPr/>
              <p:nvPr/>
            </p:nvGrpSpPr>
            <p:grpSpPr>
              <a:xfrm>
                <a:off x="4331322" y="3283656"/>
                <a:ext cx="31405" cy="26945"/>
                <a:chOff x="4331322" y="3283656"/>
                <a:chExt cx="31405" cy="26945"/>
              </a:xfrm>
            </p:grpSpPr>
            <p:sp>
              <p:nvSpPr>
                <p:cNvPr id="7557" name="Google Shape;7557;p78"/>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8"/>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9" name="Google Shape;7559;p78"/>
              <p:cNvGrpSpPr/>
              <p:nvPr/>
            </p:nvGrpSpPr>
            <p:grpSpPr>
              <a:xfrm>
                <a:off x="4380510" y="3065882"/>
                <a:ext cx="31405" cy="26938"/>
                <a:chOff x="4380510" y="3065882"/>
                <a:chExt cx="31405" cy="26938"/>
              </a:xfrm>
            </p:grpSpPr>
            <p:sp>
              <p:nvSpPr>
                <p:cNvPr id="7560" name="Google Shape;7560;p78"/>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8"/>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62" name="Google Shape;7562;p78"/>
            <p:cNvGrpSpPr/>
            <p:nvPr/>
          </p:nvGrpSpPr>
          <p:grpSpPr>
            <a:xfrm>
              <a:off x="4558998" y="3188237"/>
              <a:ext cx="1280131" cy="1052746"/>
              <a:chOff x="4558998" y="3188237"/>
              <a:chExt cx="1280131" cy="1052746"/>
            </a:xfrm>
          </p:grpSpPr>
          <p:sp>
            <p:nvSpPr>
              <p:cNvPr id="7563" name="Google Shape;7563;p78"/>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4" name="Google Shape;7564;p78"/>
              <p:cNvGrpSpPr/>
              <p:nvPr/>
            </p:nvGrpSpPr>
            <p:grpSpPr>
              <a:xfrm>
                <a:off x="4579164" y="3203653"/>
                <a:ext cx="1244833" cy="1020397"/>
                <a:chOff x="4579164" y="3203653"/>
                <a:chExt cx="1244833" cy="1020397"/>
              </a:xfrm>
            </p:grpSpPr>
            <p:sp>
              <p:nvSpPr>
                <p:cNvPr id="7565" name="Google Shape;7565;p78"/>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8"/>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7" name="Google Shape;7567;p78"/>
                <p:cNvGrpSpPr/>
                <p:nvPr/>
              </p:nvGrpSpPr>
              <p:grpSpPr>
                <a:xfrm>
                  <a:off x="4579164" y="3203653"/>
                  <a:ext cx="1244833" cy="1020397"/>
                  <a:chOff x="4579164" y="3203653"/>
                  <a:chExt cx="1244833" cy="1020397"/>
                </a:xfrm>
              </p:grpSpPr>
              <p:sp>
                <p:nvSpPr>
                  <p:cNvPr id="7568" name="Google Shape;7568;p78"/>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8"/>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0" name="Google Shape;7570;p78"/>
                  <p:cNvGrpSpPr/>
                  <p:nvPr/>
                </p:nvGrpSpPr>
                <p:grpSpPr>
                  <a:xfrm>
                    <a:off x="4579164" y="3203653"/>
                    <a:ext cx="1244833" cy="1020397"/>
                    <a:chOff x="4579164" y="3203653"/>
                    <a:chExt cx="1244833" cy="1020397"/>
                  </a:xfrm>
                </p:grpSpPr>
                <p:sp>
                  <p:nvSpPr>
                    <p:cNvPr id="7571" name="Google Shape;7571;p78"/>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8"/>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8"/>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8"/>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8"/>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8"/>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8"/>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8"/>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9" name="Google Shape;7579;p78"/>
                    <p:cNvGrpSpPr/>
                    <p:nvPr/>
                  </p:nvGrpSpPr>
                  <p:grpSpPr>
                    <a:xfrm>
                      <a:off x="4579164" y="3203653"/>
                      <a:ext cx="1244833" cy="1020397"/>
                      <a:chOff x="4579164" y="3203653"/>
                      <a:chExt cx="1244833" cy="1020397"/>
                    </a:xfrm>
                  </p:grpSpPr>
                  <p:sp>
                    <p:nvSpPr>
                      <p:cNvPr id="7580" name="Google Shape;7580;p78"/>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8"/>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8"/>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8"/>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8"/>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8"/>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8"/>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8"/>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8"/>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8"/>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8"/>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8"/>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8"/>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8"/>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4" name="Google Shape;7594;p78"/>
                      <p:cNvGrpSpPr/>
                      <p:nvPr/>
                    </p:nvGrpSpPr>
                    <p:grpSpPr>
                      <a:xfrm>
                        <a:off x="4579164" y="3203653"/>
                        <a:ext cx="1244833" cy="1020397"/>
                        <a:chOff x="4579164" y="3203653"/>
                        <a:chExt cx="1244833" cy="1020397"/>
                      </a:xfrm>
                    </p:grpSpPr>
                    <p:sp>
                      <p:nvSpPr>
                        <p:cNvPr id="7595" name="Google Shape;7595;p78"/>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8"/>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8"/>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8"/>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8"/>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8"/>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8"/>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8"/>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8"/>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8"/>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8"/>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8"/>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8"/>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8"/>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8"/>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8"/>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8"/>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8"/>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8"/>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8"/>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8"/>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8"/>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8"/>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8"/>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9" name="Google Shape;7619;p78"/>
                        <p:cNvGrpSpPr/>
                        <p:nvPr/>
                      </p:nvGrpSpPr>
                      <p:grpSpPr>
                        <a:xfrm>
                          <a:off x="4579164" y="3203653"/>
                          <a:ext cx="1244833" cy="1020397"/>
                          <a:chOff x="4579164" y="3203653"/>
                          <a:chExt cx="1244833" cy="1020397"/>
                        </a:xfrm>
                      </p:grpSpPr>
                      <p:sp>
                        <p:nvSpPr>
                          <p:cNvPr id="7620" name="Google Shape;7620;p78"/>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1" name="Google Shape;7621;p78"/>
                          <p:cNvGrpSpPr/>
                          <p:nvPr/>
                        </p:nvGrpSpPr>
                        <p:grpSpPr>
                          <a:xfrm>
                            <a:off x="4579164" y="3203653"/>
                            <a:ext cx="1244833" cy="1020397"/>
                            <a:chOff x="4579164" y="3203653"/>
                            <a:chExt cx="1244833" cy="1020397"/>
                          </a:xfrm>
                        </p:grpSpPr>
                        <p:sp>
                          <p:nvSpPr>
                            <p:cNvPr id="7622" name="Google Shape;7622;p78"/>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8"/>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8"/>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8"/>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8"/>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8"/>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8"/>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9" name="Google Shape;7629;p78"/>
                            <p:cNvGrpSpPr/>
                            <p:nvPr/>
                          </p:nvGrpSpPr>
                          <p:grpSpPr>
                            <a:xfrm>
                              <a:off x="4579164" y="3203653"/>
                              <a:ext cx="1244833" cy="1020397"/>
                              <a:chOff x="4579164" y="3203653"/>
                              <a:chExt cx="1244833" cy="1020397"/>
                            </a:xfrm>
                          </p:grpSpPr>
                          <p:sp>
                            <p:nvSpPr>
                              <p:cNvPr id="7630" name="Google Shape;7630;p78"/>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8"/>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8"/>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8"/>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8"/>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8"/>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8"/>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8"/>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8"/>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8"/>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8"/>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8"/>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8"/>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3" name="Google Shape;7643;p78"/>
                              <p:cNvGrpSpPr/>
                              <p:nvPr/>
                            </p:nvGrpSpPr>
                            <p:grpSpPr>
                              <a:xfrm>
                                <a:off x="4579164" y="3203653"/>
                                <a:ext cx="1244833" cy="1020397"/>
                                <a:chOff x="4579164" y="3203653"/>
                                <a:chExt cx="1244833" cy="1020397"/>
                              </a:xfrm>
                            </p:grpSpPr>
                            <p:sp>
                              <p:nvSpPr>
                                <p:cNvPr id="7644" name="Google Shape;7644;p78"/>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8"/>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8"/>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8"/>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8"/>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8"/>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8"/>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1" name="Google Shape;7651;p78"/>
                                <p:cNvGrpSpPr/>
                                <p:nvPr/>
                              </p:nvGrpSpPr>
                              <p:grpSpPr>
                                <a:xfrm>
                                  <a:off x="4579164" y="3203653"/>
                                  <a:ext cx="1244833" cy="1020397"/>
                                  <a:chOff x="4579164" y="3203653"/>
                                  <a:chExt cx="1244833" cy="1020397"/>
                                </a:xfrm>
                              </p:grpSpPr>
                              <p:sp>
                                <p:nvSpPr>
                                  <p:cNvPr id="7652" name="Google Shape;7652;p78"/>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8"/>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8"/>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8"/>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8"/>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7" name="Google Shape;7657;p78"/>
                                  <p:cNvGrpSpPr/>
                                  <p:nvPr/>
                                </p:nvGrpSpPr>
                                <p:grpSpPr>
                                  <a:xfrm>
                                    <a:off x="4579164" y="3203653"/>
                                    <a:ext cx="1244833" cy="1020397"/>
                                    <a:chOff x="4579164" y="3203653"/>
                                    <a:chExt cx="1244833" cy="1020397"/>
                                  </a:xfrm>
                                </p:grpSpPr>
                                <p:sp>
                                  <p:nvSpPr>
                                    <p:cNvPr id="7658" name="Google Shape;7658;p78"/>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8"/>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8"/>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8"/>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7662" name="Google Shape;7662;p78"/>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8"/>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8"/>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665" name="Google Shape;7665;p78"/>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7666" name="Google Shape;7666;p78"/>
              <p:cNvGrpSpPr/>
              <p:nvPr/>
            </p:nvGrpSpPr>
            <p:grpSpPr>
              <a:xfrm>
                <a:off x="4595437" y="3598775"/>
                <a:ext cx="37776" cy="32451"/>
                <a:chOff x="4595437" y="3598775"/>
                <a:chExt cx="37776" cy="32451"/>
              </a:xfrm>
            </p:grpSpPr>
            <p:sp>
              <p:nvSpPr>
                <p:cNvPr id="7667" name="Google Shape;7667;p78"/>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8"/>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78"/>
              <p:cNvGrpSpPr/>
              <p:nvPr/>
            </p:nvGrpSpPr>
            <p:grpSpPr>
              <a:xfrm>
                <a:off x="4641864" y="3524443"/>
                <a:ext cx="37776" cy="32380"/>
                <a:chOff x="4641864" y="3524443"/>
                <a:chExt cx="37776" cy="32380"/>
              </a:xfrm>
            </p:grpSpPr>
            <p:sp>
              <p:nvSpPr>
                <p:cNvPr id="7670" name="Google Shape;7670;p78"/>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8"/>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78"/>
              <p:cNvGrpSpPr/>
              <p:nvPr/>
            </p:nvGrpSpPr>
            <p:grpSpPr>
              <a:xfrm>
                <a:off x="4648431" y="3893901"/>
                <a:ext cx="37776" cy="32357"/>
                <a:chOff x="4648431" y="3893901"/>
                <a:chExt cx="37776" cy="32357"/>
              </a:xfrm>
            </p:grpSpPr>
            <p:sp>
              <p:nvSpPr>
                <p:cNvPr id="7673" name="Google Shape;7673;p78"/>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8"/>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78"/>
              <p:cNvGrpSpPr/>
              <p:nvPr/>
            </p:nvGrpSpPr>
            <p:grpSpPr>
              <a:xfrm>
                <a:off x="4567752" y="3722908"/>
                <a:ext cx="37870" cy="32380"/>
                <a:chOff x="4567752" y="3722908"/>
                <a:chExt cx="37870" cy="32380"/>
              </a:xfrm>
            </p:grpSpPr>
            <p:sp>
              <p:nvSpPr>
                <p:cNvPr id="7676" name="Google Shape;7676;p78"/>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8"/>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78"/>
              <p:cNvGrpSpPr/>
              <p:nvPr/>
            </p:nvGrpSpPr>
            <p:grpSpPr>
              <a:xfrm>
                <a:off x="4617506" y="3652052"/>
                <a:ext cx="37783" cy="32357"/>
                <a:chOff x="4617506" y="3652052"/>
                <a:chExt cx="37783" cy="32357"/>
              </a:xfrm>
            </p:grpSpPr>
            <p:sp>
              <p:nvSpPr>
                <p:cNvPr id="7679" name="Google Shape;7679;p78"/>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8"/>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78"/>
              <p:cNvGrpSpPr/>
              <p:nvPr/>
            </p:nvGrpSpPr>
            <p:grpSpPr>
              <a:xfrm>
                <a:off x="4739005" y="3554149"/>
                <a:ext cx="37870" cy="32357"/>
                <a:chOff x="4739005" y="3554149"/>
                <a:chExt cx="37870" cy="32357"/>
              </a:xfrm>
            </p:grpSpPr>
            <p:sp>
              <p:nvSpPr>
                <p:cNvPr id="7682" name="Google Shape;7682;p78"/>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8"/>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4" name="Google Shape;7684;p78"/>
              <p:cNvGrpSpPr/>
              <p:nvPr/>
            </p:nvGrpSpPr>
            <p:grpSpPr>
              <a:xfrm>
                <a:off x="4806557" y="3630258"/>
                <a:ext cx="37776" cy="32364"/>
                <a:chOff x="4806557" y="3630258"/>
                <a:chExt cx="37776" cy="32364"/>
              </a:xfrm>
            </p:grpSpPr>
            <p:sp>
              <p:nvSpPr>
                <p:cNvPr id="7685" name="Google Shape;7685;p78"/>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8"/>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7" name="Google Shape;7687;p78"/>
              <p:cNvGrpSpPr/>
              <p:nvPr/>
            </p:nvGrpSpPr>
            <p:grpSpPr>
              <a:xfrm>
                <a:off x="4737007" y="4004357"/>
                <a:ext cx="37870" cy="32357"/>
                <a:chOff x="4737007" y="4004357"/>
                <a:chExt cx="37870" cy="32357"/>
              </a:xfrm>
            </p:grpSpPr>
            <p:sp>
              <p:nvSpPr>
                <p:cNvPr id="7688" name="Google Shape;7688;p78"/>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8"/>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0" name="Google Shape;7690;p78"/>
              <p:cNvGrpSpPr/>
              <p:nvPr/>
            </p:nvGrpSpPr>
            <p:grpSpPr>
              <a:xfrm>
                <a:off x="4773634" y="4208627"/>
                <a:ext cx="37776" cy="32357"/>
                <a:chOff x="4773634" y="4208627"/>
                <a:chExt cx="37776" cy="32357"/>
              </a:xfrm>
            </p:grpSpPr>
            <p:sp>
              <p:nvSpPr>
                <p:cNvPr id="7691" name="Google Shape;7691;p78"/>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8"/>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3" name="Google Shape;7693;p78"/>
              <p:cNvGrpSpPr/>
              <p:nvPr/>
            </p:nvGrpSpPr>
            <p:grpSpPr>
              <a:xfrm>
                <a:off x="4888282" y="4074764"/>
                <a:ext cx="37776" cy="32451"/>
                <a:chOff x="4888282" y="4074764"/>
                <a:chExt cx="37776" cy="32451"/>
              </a:xfrm>
            </p:grpSpPr>
            <p:sp>
              <p:nvSpPr>
                <p:cNvPr id="7694" name="Google Shape;7694;p78"/>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8"/>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78"/>
              <p:cNvGrpSpPr/>
              <p:nvPr/>
            </p:nvGrpSpPr>
            <p:grpSpPr>
              <a:xfrm>
                <a:off x="4901315" y="3804271"/>
                <a:ext cx="37776" cy="32364"/>
                <a:chOff x="4901315" y="3804271"/>
                <a:chExt cx="37776" cy="32364"/>
              </a:xfrm>
            </p:grpSpPr>
            <p:sp>
              <p:nvSpPr>
                <p:cNvPr id="7697" name="Google Shape;7697;p78"/>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8"/>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78"/>
              <p:cNvGrpSpPr/>
              <p:nvPr/>
            </p:nvGrpSpPr>
            <p:grpSpPr>
              <a:xfrm>
                <a:off x="4866394" y="3715035"/>
                <a:ext cx="37846" cy="32357"/>
                <a:chOff x="4866394" y="3715035"/>
                <a:chExt cx="37846" cy="32357"/>
              </a:xfrm>
            </p:grpSpPr>
            <p:sp>
              <p:nvSpPr>
                <p:cNvPr id="7700" name="Google Shape;7700;p78"/>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8"/>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78"/>
              <p:cNvGrpSpPr/>
              <p:nvPr/>
            </p:nvGrpSpPr>
            <p:grpSpPr>
              <a:xfrm>
                <a:off x="4979233" y="3839798"/>
                <a:ext cx="37878" cy="32420"/>
                <a:chOff x="4979233" y="3839798"/>
                <a:chExt cx="37878" cy="32420"/>
              </a:xfrm>
            </p:grpSpPr>
            <p:sp>
              <p:nvSpPr>
                <p:cNvPr id="7703" name="Google Shape;7703;p78"/>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8"/>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78"/>
              <p:cNvGrpSpPr/>
              <p:nvPr/>
            </p:nvGrpSpPr>
            <p:grpSpPr>
              <a:xfrm>
                <a:off x="4790662" y="3679147"/>
                <a:ext cx="37783" cy="32380"/>
                <a:chOff x="4790662" y="3679147"/>
                <a:chExt cx="37783" cy="32380"/>
              </a:xfrm>
            </p:grpSpPr>
            <p:sp>
              <p:nvSpPr>
                <p:cNvPr id="7706" name="Google Shape;7706;p78"/>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8"/>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8" name="Google Shape;7708;p78"/>
              <p:cNvGrpSpPr/>
              <p:nvPr/>
            </p:nvGrpSpPr>
            <p:grpSpPr>
              <a:xfrm>
                <a:off x="4857263" y="3557861"/>
                <a:ext cx="37776" cy="32357"/>
                <a:chOff x="4857263" y="3557861"/>
                <a:chExt cx="37776" cy="32357"/>
              </a:xfrm>
            </p:grpSpPr>
            <p:sp>
              <p:nvSpPr>
                <p:cNvPr id="7709" name="Google Shape;7709;p78"/>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8"/>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1" name="Google Shape;7711;p78"/>
              <p:cNvGrpSpPr/>
              <p:nvPr/>
            </p:nvGrpSpPr>
            <p:grpSpPr>
              <a:xfrm>
                <a:off x="4883902" y="3648033"/>
                <a:ext cx="37783" cy="32380"/>
                <a:chOff x="4883902" y="3648033"/>
                <a:chExt cx="37783" cy="32380"/>
              </a:xfrm>
            </p:grpSpPr>
            <p:sp>
              <p:nvSpPr>
                <p:cNvPr id="7712" name="Google Shape;7712;p78"/>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8"/>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78"/>
              <p:cNvGrpSpPr/>
              <p:nvPr/>
            </p:nvGrpSpPr>
            <p:grpSpPr>
              <a:xfrm>
                <a:off x="4907780" y="3347220"/>
                <a:ext cx="37878" cy="32357"/>
                <a:chOff x="4907780" y="3347220"/>
                <a:chExt cx="37878" cy="32357"/>
              </a:xfrm>
            </p:grpSpPr>
            <p:sp>
              <p:nvSpPr>
                <p:cNvPr id="7715" name="Google Shape;7715;p78"/>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8"/>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7" name="Google Shape;7717;p78"/>
              <p:cNvGrpSpPr/>
              <p:nvPr/>
            </p:nvGrpSpPr>
            <p:grpSpPr>
              <a:xfrm>
                <a:off x="5065048" y="3738150"/>
                <a:ext cx="37783" cy="32364"/>
                <a:chOff x="5065048" y="3738150"/>
                <a:chExt cx="37783" cy="32364"/>
              </a:xfrm>
            </p:grpSpPr>
            <p:sp>
              <p:nvSpPr>
                <p:cNvPr id="7718" name="Google Shape;7718;p78"/>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8"/>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78"/>
              <p:cNvGrpSpPr/>
              <p:nvPr/>
            </p:nvGrpSpPr>
            <p:grpSpPr>
              <a:xfrm>
                <a:off x="5071616" y="3284615"/>
                <a:ext cx="37783" cy="32357"/>
                <a:chOff x="5071616" y="3284615"/>
                <a:chExt cx="37783" cy="32357"/>
              </a:xfrm>
            </p:grpSpPr>
            <p:sp>
              <p:nvSpPr>
                <p:cNvPr id="7721" name="Google Shape;7721;p78"/>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8"/>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78"/>
              <p:cNvGrpSpPr/>
              <p:nvPr/>
            </p:nvGrpSpPr>
            <p:grpSpPr>
              <a:xfrm>
                <a:off x="5389291" y="3759921"/>
                <a:ext cx="37783" cy="32380"/>
                <a:chOff x="5389291" y="3759921"/>
                <a:chExt cx="37783" cy="32380"/>
              </a:xfrm>
            </p:grpSpPr>
            <p:sp>
              <p:nvSpPr>
                <p:cNvPr id="7724" name="Google Shape;7724;p78"/>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8"/>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6" name="Google Shape;7726;p78"/>
              <p:cNvGrpSpPr/>
              <p:nvPr/>
            </p:nvGrpSpPr>
            <p:grpSpPr>
              <a:xfrm>
                <a:off x="5431534" y="3632932"/>
                <a:ext cx="37878" cy="32451"/>
                <a:chOff x="5431534" y="3632932"/>
                <a:chExt cx="37878" cy="32451"/>
              </a:xfrm>
            </p:grpSpPr>
            <p:sp>
              <p:nvSpPr>
                <p:cNvPr id="7727" name="Google Shape;7727;p78"/>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8"/>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78"/>
              <p:cNvGrpSpPr/>
              <p:nvPr/>
            </p:nvGrpSpPr>
            <p:grpSpPr>
              <a:xfrm>
                <a:off x="5540755" y="3544829"/>
                <a:ext cx="37783" cy="32357"/>
                <a:chOff x="5540755" y="3544829"/>
                <a:chExt cx="37783" cy="32357"/>
              </a:xfrm>
            </p:grpSpPr>
            <p:sp>
              <p:nvSpPr>
                <p:cNvPr id="7730" name="Google Shape;7730;p78"/>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8"/>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78"/>
              <p:cNvGrpSpPr/>
              <p:nvPr/>
            </p:nvGrpSpPr>
            <p:grpSpPr>
              <a:xfrm>
                <a:off x="5579293" y="3412107"/>
                <a:ext cx="37776" cy="32357"/>
                <a:chOff x="5579293" y="3412107"/>
                <a:chExt cx="37776" cy="32357"/>
              </a:xfrm>
            </p:grpSpPr>
            <p:sp>
              <p:nvSpPr>
                <p:cNvPr id="7733" name="Google Shape;7733;p78"/>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8"/>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78"/>
              <p:cNvGrpSpPr/>
              <p:nvPr/>
            </p:nvGrpSpPr>
            <p:grpSpPr>
              <a:xfrm>
                <a:off x="5801346" y="3284615"/>
                <a:ext cx="37783" cy="32357"/>
                <a:chOff x="5801346" y="3284615"/>
                <a:chExt cx="37783" cy="32357"/>
              </a:xfrm>
            </p:grpSpPr>
            <p:sp>
              <p:nvSpPr>
                <p:cNvPr id="7736" name="Google Shape;7736;p78"/>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8"/>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78"/>
              <p:cNvGrpSpPr/>
              <p:nvPr/>
            </p:nvGrpSpPr>
            <p:grpSpPr>
              <a:xfrm>
                <a:off x="5763578" y="3399067"/>
                <a:ext cx="37776" cy="32364"/>
                <a:chOff x="5763578" y="3399067"/>
                <a:chExt cx="37776" cy="32364"/>
              </a:xfrm>
            </p:grpSpPr>
            <p:sp>
              <p:nvSpPr>
                <p:cNvPr id="7739" name="Google Shape;7739;p78"/>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8"/>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78"/>
              <p:cNvGrpSpPr/>
              <p:nvPr/>
            </p:nvGrpSpPr>
            <p:grpSpPr>
              <a:xfrm>
                <a:off x="5395858" y="3230952"/>
                <a:ext cx="37776" cy="32364"/>
                <a:chOff x="5395858" y="3230952"/>
                <a:chExt cx="37776" cy="32364"/>
              </a:xfrm>
            </p:grpSpPr>
            <p:sp>
              <p:nvSpPr>
                <p:cNvPr id="7742" name="Google Shape;7742;p78"/>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8"/>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78"/>
              <p:cNvGrpSpPr/>
              <p:nvPr/>
            </p:nvGrpSpPr>
            <p:grpSpPr>
              <a:xfrm>
                <a:off x="5264088" y="3188237"/>
                <a:ext cx="37776" cy="32357"/>
                <a:chOff x="5264088" y="3188237"/>
                <a:chExt cx="37776" cy="32357"/>
              </a:xfrm>
            </p:grpSpPr>
            <p:sp>
              <p:nvSpPr>
                <p:cNvPr id="7745" name="Google Shape;7745;p78"/>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8"/>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78"/>
              <p:cNvGrpSpPr/>
              <p:nvPr/>
            </p:nvGrpSpPr>
            <p:grpSpPr>
              <a:xfrm>
                <a:off x="5585758" y="3237425"/>
                <a:ext cx="37878" cy="32357"/>
                <a:chOff x="5585758" y="3237425"/>
                <a:chExt cx="37878" cy="32357"/>
              </a:xfrm>
            </p:grpSpPr>
            <p:sp>
              <p:nvSpPr>
                <p:cNvPr id="7748" name="Google Shape;7748;p78"/>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8"/>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78"/>
              <p:cNvGrpSpPr/>
              <p:nvPr/>
            </p:nvGrpSpPr>
            <p:grpSpPr>
              <a:xfrm>
                <a:off x="4874196" y="3291088"/>
                <a:ext cx="37878" cy="32451"/>
                <a:chOff x="4874196" y="3291088"/>
                <a:chExt cx="37878" cy="32451"/>
              </a:xfrm>
            </p:grpSpPr>
            <p:sp>
              <p:nvSpPr>
                <p:cNvPr id="7751" name="Google Shape;7751;p78"/>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78"/>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3" name="Google Shape;7753;p78"/>
              <p:cNvGrpSpPr/>
              <p:nvPr/>
            </p:nvGrpSpPr>
            <p:grpSpPr>
              <a:xfrm>
                <a:off x="5197770" y="3785466"/>
                <a:ext cx="37783" cy="32427"/>
                <a:chOff x="5197770" y="3785466"/>
                <a:chExt cx="37783" cy="32427"/>
              </a:xfrm>
            </p:grpSpPr>
            <p:sp>
              <p:nvSpPr>
                <p:cNvPr id="7754" name="Google Shape;7754;p78"/>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8"/>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78"/>
              <p:cNvGrpSpPr/>
              <p:nvPr/>
            </p:nvGrpSpPr>
            <p:grpSpPr>
              <a:xfrm>
                <a:off x="5177699" y="3492117"/>
                <a:ext cx="37776" cy="32357"/>
                <a:chOff x="5177699" y="3492117"/>
                <a:chExt cx="37776" cy="32357"/>
              </a:xfrm>
            </p:grpSpPr>
            <p:sp>
              <p:nvSpPr>
                <p:cNvPr id="7757" name="Google Shape;7757;p78"/>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8"/>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78"/>
              <p:cNvGrpSpPr/>
              <p:nvPr/>
            </p:nvGrpSpPr>
            <p:grpSpPr>
              <a:xfrm>
                <a:off x="5349431" y="3622346"/>
                <a:ext cx="37870" cy="32380"/>
                <a:chOff x="5349431" y="3622346"/>
                <a:chExt cx="37870" cy="32380"/>
              </a:xfrm>
            </p:grpSpPr>
            <p:sp>
              <p:nvSpPr>
                <p:cNvPr id="7760" name="Google Shape;7760;p78"/>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8"/>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2" name="Google Shape;7762;p78"/>
              <p:cNvGrpSpPr/>
              <p:nvPr/>
            </p:nvGrpSpPr>
            <p:grpSpPr>
              <a:xfrm>
                <a:off x="5068855" y="3563980"/>
                <a:ext cx="53954" cy="46223"/>
                <a:chOff x="5068855" y="3563980"/>
                <a:chExt cx="53954" cy="46223"/>
              </a:xfrm>
            </p:grpSpPr>
            <p:sp>
              <p:nvSpPr>
                <p:cNvPr id="7763" name="Google Shape;7763;p78"/>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8"/>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78"/>
              <p:cNvGrpSpPr/>
              <p:nvPr/>
            </p:nvGrpSpPr>
            <p:grpSpPr>
              <a:xfrm>
                <a:off x="5037654" y="3392507"/>
                <a:ext cx="37870" cy="32451"/>
                <a:chOff x="5037654" y="3392507"/>
                <a:chExt cx="37870" cy="32451"/>
              </a:xfrm>
            </p:grpSpPr>
            <p:sp>
              <p:nvSpPr>
                <p:cNvPr id="7766" name="Google Shape;7766;p78"/>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8"/>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78"/>
              <p:cNvGrpSpPr/>
              <p:nvPr/>
            </p:nvGrpSpPr>
            <p:grpSpPr>
              <a:xfrm>
                <a:off x="5456560" y="3368629"/>
                <a:ext cx="37870" cy="32451"/>
                <a:chOff x="5456560" y="3368629"/>
                <a:chExt cx="37870" cy="32451"/>
              </a:xfrm>
            </p:grpSpPr>
            <p:sp>
              <p:nvSpPr>
                <p:cNvPr id="7769" name="Google Shape;7769;p78"/>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8"/>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1" name="Google Shape;7771;p78"/>
              <p:cNvGrpSpPr/>
              <p:nvPr/>
            </p:nvGrpSpPr>
            <p:grpSpPr>
              <a:xfrm>
                <a:off x="4755749" y="3501516"/>
                <a:ext cx="46246" cy="39608"/>
                <a:chOff x="4755749" y="3501516"/>
                <a:chExt cx="46246" cy="39608"/>
              </a:xfrm>
            </p:grpSpPr>
            <p:sp>
              <p:nvSpPr>
                <p:cNvPr id="7772" name="Google Shape;7772;p78"/>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8"/>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78"/>
              <p:cNvGrpSpPr/>
              <p:nvPr/>
            </p:nvGrpSpPr>
            <p:grpSpPr>
              <a:xfrm>
                <a:off x="4681346" y="3485582"/>
                <a:ext cx="37783" cy="32427"/>
                <a:chOff x="4681346" y="3485582"/>
                <a:chExt cx="37783" cy="32427"/>
              </a:xfrm>
            </p:grpSpPr>
            <p:sp>
              <p:nvSpPr>
                <p:cNvPr id="7775" name="Google Shape;7775;p78"/>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8"/>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7" name="Google Shape;7777;p78"/>
              <p:cNvGrpSpPr/>
              <p:nvPr/>
            </p:nvGrpSpPr>
            <p:grpSpPr>
              <a:xfrm>
                <a:off x="4767067" y="3291088"/>
                <a:ext cx="37878" cy="32451"/>
                <a:chOff x="4767067" y="3291088"/>
                <a:chExt cx="37878" cy="32451"/>
              </a:xfrm>
            </p:grpSpPr>
            <p:sp>
              <p:nvSpPr>
                <p:cNvPr id="7778" name="Google Shape;7778;p78"/>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8"/>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0" name="Google Shape;7780;p78"/>
              <p:cNvGrpSpPr/>
              <p:nvPr/>
            </p:nvGrpSpPr>
            <p:grpSpPr>
              <a:xfrm>
                <a:off x="4687819" y="3405539"/>
                <a:ext cx="37776" cy="32451"/>
                <a:chOff x="4687819" y="3405539"/>
                <a:chExt cx="37776" cy="32451"/>
              </a:xfrm>
            </p:grpSpPr>
            <p:sp>
              <p:nvSpPr>
                <p:cNvPr id="7781" name="Google Shape;7781;p78"/>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8"/>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3" name="Google Shape;7783;p78"/>
              <p:cNvGrpSpPr/>
              <p:nvPr/>
            </p:nvGrpSpPr>
            <p:grpSpPr>
              <a:xfrm>
                <a:off x="4923101" y="3444809"/>
                <a:ext cx="52813" cy="45318"/>
                <a:chOff x="4923101" y="3444809"/>
                <a:chExt cx="52813" cy="45318"/>
              </a:xfrm>
            </p:grpSpPr>
            <p:sp>
              <p:nvSpPr>
                <p:cNvPr id="7784" name="Google Shape;7784;p78"/>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8"/>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78"/>
              <p:cNvGrpSpPr/>
              <p:nvPr/>
            </p:nvGrpSpPr>
            <p:grpSpPr>
              <a:xfrm>
                <a:off x="4846040" y="3654750"/>
                <a:ext cx="31405" cy="26993"/>
                <a:chOff x="4846040" y="3654750"/>
                <a:chExt cx="31405" cy="26993"/>
              </a:xfrm>
            </p:grpSpPr>
            <p:sp>
              <p:nvSpPr>
                <p:cNvPr id="7787" name="Google Shape;7787;p78"/>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8"/>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78"/>
              <p:cNvGrpSpPr/>
              <p:nvPr/>
            </p:nvGrpSpPr>
            <p:grpSpPr>
              <a:xfrm>
                <a:off x="4925673" y="3691700"/>
                <a:ext cx="40253" cy="34472"/>
                <a:chOff x="4925673" y="3691700"/>
                <a:chExt cx="40253" cy="34472"/>
              </a:xfrm>
            </p:grpSpPr>
            <p:sp>
              <p:nvSpPr>
                <p:cNvPr id="7790" name="Google Shape;7790;p78"/>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8"/>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2" name="Google Shape;7792;p78"/>
              <p:cNvGrpSpPr/>
              <p:nvPr/>
            </p:nvGrpSpPr>
            <p:grpSpPr>
              <a:xfrm>
                <a:off x="4894653" y="3740848"/>
                <a:ext cx="31405" cy="26906"/>
                <a:chOff x="4894653" y="3740848"/>
                <a:chExt cx="31405" cy="26906"/>
              </a:xfrm>
            </p:grpSpPr>
            <p:sp>
              <p:nvSpPr>
                <p:cNvPr id="7793" name="Google Shape;7793;p78"/>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8"/>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78"/>
              <p:cNvGrpSpPr/>
              <p:nvPr/>
            </p:nvGrpSpPr>
            <p:grpSpPr>
              <a:xfrm>
                <a:off x="4962300" y="3696348"/>
                <a:ext cx="38255" cy="32773"/>
                <a:chOff x="4962300" y="3696348"/>
                <a:chExt cx="38255" cy="32773"/>
              </a:xfrm>
            </p:grpSpPr>
            <p:sp>
              <p:nvSpPr>
                <p:cNvPr id="7796" name="Google Shape;7796;p78"/>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8"/>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8" name="Google Shape;7798;p78"/>
              <p:cNvGrpSpPr/>
              <p:nvPr/>
            </p:nvGrpSpPr>
            <p:grpSpPr>
              <a:xfrm>
                <a:off x="4980185" y="3743349"/>
                <a:ext cx="31499" cy="26969"/>
                <a:chOff x="4980185" y="3743349"/>
                <a:chExt cx="31499" cy="26969"/>
              </a:xfrm>
            </p:grpSpPr>
            <p:sp>
              <p:nvSpPr>
                <p:cNvPr id="7799" name="Google Shape;7799;p78"/>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8"/>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78"/>
              <p:cNvGrpSpPr/>
              <p:nvPr/>
            </p:nvGrpSpPr>
            <p:grpSpPr>
              <a:xfrm>
                <a:off x="5013768" y="3734312"/>
                <a:ext cx="31499" cy="26969"/>
                <a:chOff x="5013768" y="3734312"/>
                <a:chExt cx="31499" cy="26969"/>
              </a:xfrm>
            </p:grpSpPr>
            <p:sp>
              <p:nvSpPr>
                <p:cNvPr id="7802" name="Google Shape;7802;p78"/>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8"/>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78"/>
              <p:cNvGrpSpPr/>
              <p:nvPr/>
            </p:nvGrpSpPr>
            <p:grpSpPr>
              <a:xfrm>
                <a:off x="5036703" y="3764545"/>
                <a:ext cx="31499" cy="26898"/>
                <a:chOff x="5036703" y="3764545"/>
                <a:chExt cx="31499" cy="26898"/>
              </a:xfrm>
            </p:grpSpPr>
            <p:sp>
              <p:nvSpPr>
                <p:cNvPr id="7805" name="Google Shape;7805;p78"/>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8"/>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78"/>
              <p:cNvGrpSpPr/>
              <p:nvPr/>
            </p:nvGrpSpPr>
            <p:grpSpPr>
              <a:xfrm>
                <a:off x="4953546" y="3768352"/>
                <a:ext cx="31405" cy="26898"/>
                <a:chOff x="4953546" y="3768352"/>
                <a:chExt cx="31405" cy="26898"/>
              </a:xfrm>
            </p:grpSpPr>
            <p:sp>
              <p:nvSpPr>
                <p:cNvPr id="7808" name="Google Shape;7808;p78"/>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8"/>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0" name="Google Shape;7810;p78"/>
              <p:cNvGrpSpPr/>
              <p:nvPr/>
            </p:nvGrpSpPr>
            <p:grpSpPr>
              <a:xfrm>
                <a:off x="4964770" y="3814016"/>
                <a:ext cx="31499" cy="26993"/>
                <a:chOff x="4964770" y="3814016"/>
                <a:chExt cx="31499" cy="26993"/>
              </a:xfrm>
            </p:grpSpPr>
            <p:sp>
              <p:nvSpPr>
                <p:cNvPr id="7811" name="Google Shape;7811;p78"/>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8"/>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78"/>
              <p:cNvGrpSpPr/>
              <p:nvPr/>
            </p:nvGrpSpPr>
            <p:grpSpPr>
              <a:xfrm>
                <a:off x="4923290" y="3800504"/>
                <a:ext cx="31468" cy="26898"/>
                <a:chOff x="4923290" y="3800504"/>
                <a:chExt cx="31468" cy="26898"/>
              </a:xfrm>
            </p:grpSpPr>
            <p:sp>
              <p:nvSpPr>
                <p:cNvPr id="7814" name="Google Shape;7814;p78"/>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8"/>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78"/>
              <p:cNvGrpSpPr/>
              <p:nvPr/>
            </p:nvGrpSpPr>
            <p:grpSpPr>
              <a:xfrm>
                <a:off x="5108534" y="3650943"/>
                <a:ext cx="31405" cy="26993"/>
                <a:chOff x="5108534" y="3650943"/>
                <a:chExt cx="31405" cy="26993"/>
              </a:xfrm>
            </p:grpSpPr>
            <p:sp>
              <p:nvSpPr>
                <p:cNvPr id="7817" name="Google Shape;7817;p78"/>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8"/>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78"/>
              <p:cNvGrpSpPr/>
              <p:nvPr/>
            </p:nvGrpSpPr>
            <p:grpSpPr>
              <a:xfrm>
                <a:off x="5119380" y="3760739"/>
                <a:ext cx="31499" cy="26993"/>
                <a:chOff x="5119380" y="3760739"/>
                <a:chExt cx="31499" cy="26993"/>
              </a:xfrm>
            </p:grpSpPr>
            <p:sp>
              <p:nvSpPr>
                <p:cNvPr id="7820" name="Google Shape;7820;p78"/>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8"/>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78"/>
              <p:cNvGrpSpPr/>
              <p:nvPr/>
            </p:nvGrpSpPr>
            <p:grpSpPr>
              <a:xfrm>
                <a:off x="5119380" y="3788235"/>
                <a:ext cx="31499" cy="26993"/>
                <a:chOff x="5119380" y="3788235"/>
                <a:chExt cx="31499" cy="26993"/>
              </a:xfrm>
            </p:grpSpPr>
            <p:sp>
              <p:nvSpPr>
                <p:cNvPr id="7823" name="Google Shape;7823;p78"/>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8"/>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78"/>
              <p:cNvGrpSpPr/>
              <p:nvPr/>
            </p:nvGrpSpPr>
            <p:grpSpPr>
              <a:xfrm>
                <a:off x="5158005" y="3875284"/>
                <a:ext cx="31405" cy="27001"/>
                <a:chOff x="5158005" y="3875284"/>
                <a:chExt cx="31405" cy="27001"/>
              </a:xfrm>
            </p:grpSpPr>
            <p:sp>
              <p:nvSpPr>
                <p:cNvPr id="7826" name="Google Shape;7826;p78"/>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8"/>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78"/>
              <p:cNvGrpSpPr/>
              <p:nvPr/>
            </p:nvGrpSpPr>
            <p:grpSpPr>
              <a:xfrm>
                <a:off x="5233163" y="3764545"/>
                <a:ext cx="31499" cy="26898"/>
                <a:chOff x="5233163" y="3764545"/>
                <a:chExt cx="31499" cy="26898"/>
              </a:xfrm>
            </p:grpSpPr>
            <p:sp>
              <p:nvSpPr>
                <p:cNvPr id="7829" name="Google Shape;7829;p78"/>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8"/>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78"/>
              <p:cNvGrpSpPr/>
              <p:nvPr/>
            </p:nvGrpSpPr>
            <p:grpSpPr>
              <a:xfrm>
                <a:off x="5276168" y="3805545"/>
                <a:ext cx="31499" cy="26906"/>
                <a:chOff x="5276168" y="3805545"/>
                <a:chExt cx="31499" cy="26906"/>
              </a:xfrm>
            </p:grpSpPr>
            <p:sp>
              <p:nvSpPr>
                <p:cNvPr id="7832" name="Google Shape;7832;p78"/>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8"/>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78"/>
              <p:cNvGrpSpPr/>
              <p:nvPr/>
            </p:nvGrpSpPr>
            <p:grpSpPr>
              <a:xfrm>
                <a:off x="5294053" y="3851933"/>
                <a:ext cx="31405" cy="26945"/>
                <a:chOff x="5294053" y="3851933"/>
                <a:chExt cx="31405" cy="26945"/>
              </a:xfrm>
            </p:grpSpPr>
            <p:sp>
              <p:nvSpPr>
                <p:cNvPr id="7835" name="Google Shape;7835;p78"/>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8"/>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78"/>
              <p:cNvGrpSpPr/>
              <p:nvPr/>
            </p:nvGrpSpPr>
            <p:grpSpPr>
              <a:xfrm>
                <a:off x="5341723" y="3851902"/>
                <a:ext cx="31405" cy="26977"/>
                <a:chOff x="5341723" y="3851902"/>
                <a:chExt cx="31405" cy="26977"/>
              </a:xfrm>
            </p:grpSpPr>
            <p:sp>
              <p:nvSpPr>
                <p:cNvPr id="7838" name="Google Shape;7838;p78"/>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8"/>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0" name="Google Shape;7840;p78"/>
              <p:cNvGrpSpPr/>
              <p:nvPr/>
            </p:nvGrpSpPr>
            <p:grpSpPr>
              <a:xfrm>
                <a:off x="5054871" y="3507855"/>
                <a:ext cx="31405" cy="26993"/>
                <a:chOff x="5054871" y="3507855"/>
                <a:chExt cx="31405" cy="26993"/>
              </a:xfrm>
            </p:grpSpPr>
            <p:sp>
              <p:nvSpPr>
                <p:cNvPr id="7841" name="Google Shape;7841;p78"/>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8"/>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78"/>
              <p:cNvGrpSpPr/>
              <p:nvPr/>
            </p:nvGrpSpPr>
            <p:grpSpPr>
              <a:xfrm>
                <a:off x="4876579" y="3675325"/>
                <a:ext cx="31405" cy="26969"/>
                <a:chOff x="4876579" y="3675325"/>
                <a:chExt cx="31405" cy="26969"/>
              </a:xfrm>
            </p:grpSpPr>
            <p:sp>
              <p:nvSpPr>
                <p:cNvPr id="7844" name="Google Shape;7844;p78"/>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8"/>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78"/>
              <p:cNvGrpSpPr/>
              <p:nvPr/>
            </p:nvGrpSpPr>
            <p:grpSpPr>
              <a:xfrm>
                <a:off x="4842233" y="3688333"/>
                <a:ext cx="31405" cy="26993"/>
                <a:chOff x="4842233" y="3688333"/>
                <a:chExt cx="31405" cy="26993"/>
              </a:xfrm>
            </p:grpSpPr>
            <p:sp>
              <p:nvSpPr>
                <p:cNvPr id="7847" name="Google Shape;7847;p78"/>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8"/>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9" name="Google Shape;7849;p78"/>
              <p:cNvGrpSpPr/>
              <p:nvPr/>
            </p:nvGrpSpPr>
            <p:grpSpPr>
              <a:xfrm>
                <a:off x="5187876" y="3608032"/>
                <a:ext cx="31405" cy="27001"/>
                <a:chOff x="5187876" y="3608032"/>
                <a:chExt cx="31405" cy="27001"/>
              </a:xfrm>
            </p:grpSpPr>
            <p:sp>
              <p:nvSpPr>
                <p:cNvPr id="7850" name="Google Shape;7850;p78"/>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8"/>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2" name="Google Shape;7852;p78"/>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8"/>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4" name="Google Shape;7854;p78"/>
              <p:cNvGrpSpPr/>
              <p:nvPr/>
            </p:nvGrpSpPr>
            <p:grpSpPr>
              <a:xfrm>
                <a:off x="5269224" y="3304167"/>
                <a:ext cx="40253" cy="34402"/>
                <a:chOff x="5269224" y="3304167"/>
                <a:chExt cx="40253" cy="34402"/>
              </a:xfrm>
            </p:grpSpPr>
            <p:sp>
              <p:nvSpPr>
                <p:cNvPr id="7855" name="Google Shape;7855;p78"/>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8"/>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78"/>
              <p:cNvGrpSpPr/>
              <p:nvPr/>
            </p:nvGrpSpPr>
            <p:grpSpPr>
              <a:xfrm>
                <a:off x="5327354" y="3476615"/>
                <a:ext cx="49864" cy="42723"/>
                <a:chOff x="5327354" y="3476615"/>
                <a:chExt cx="49864" cy="42723"/>
              </a:xfrm>
            </p:grpSpPr>
            <p:sp>
              <p:nvSpPr>
                <p:cNvPr id="7858" name="Google Shape;7858;p78"/>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8"/>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0" name="Google Shape;7860;p78"/>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8"/>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2" name="Google Shape;7862;p78"/>
              <p:cNvGrpSpPr/>
              <p:nvPr/>
            </p:nvGrpSpPr>
            <p:grpSpPr>
              <a:xfrm>
                <a:off x="5341723" y="3775957"/>
                <a:ext cx="31405" cy="26898"/>
                <a:chOff x="5341723" y="3775957"/>
                <a:chExt cx="31405" cy="26898"/>
              </a:xfrm>
            </p:grpSpPr>
            <p:sp>
              <p:nvSpPr>
                <p:cNvPr id="7863" name="Google Shape;7863;p78"/>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8"/>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5" name="Google Shape;7865;p78"/>
              <p:cNvGrpSpPr/>
              <p:nvPr/>
            </p:nvGrpSpPr>
            <p:grpSpPr>
              <a:xfrm>
                <a:off x="5439053" y="3699274"/>
                <a:ext cx="31405" cy="26898"/>
                <a:chOff x="5439053" y="3699274"/>
                <a:chExt cx="31405" cy="26898"/>
              </a:xfrm>
            </p:grpSpPr>
            <p:sp>
              <p:nvSpPr>
                <p:cNvPr id="7866" name="Google Shape;7866;p78"/>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8"/>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78"/>
              <p:cNvGrpSpPr/>
              <p:nvPr/>
            </p:nvGrpSpPr>
            <p:grpSpPr>
              <a:xfrm>
                <a:off x="5412414" y="3622307"/>
                <a:ext cx="31499" cy="26993"/>
                <a:chOff x="5412414" y="3622307"/>
                <a:chExt cx="31499" cy="26993"/>
              </a:xfrm>
            </p:grpSpPr>
            <p:sp>
              <p:nvSpPr>
                <p:cNvPr id="7869" name="Google Shape;7869;p78"/>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8"/>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1" name="Google Shape;7871;p78"/>
              <p:cNvGrpSpPr/>
              <p:nvPr/>
            </p:nvGrpSpPr>
            <p:grpSpPr>
              <a:xfrm>
                <a:off x="5476254" y="3473949"/>
                <a:ext cx="26835" cy="26930"/>
                <a:chOff x="5476254" y="3473949"/>
                <a:chExt cx="26835" cy="26930"/>
              </a:xfrm>
            </p:grpSpPr>
            <p:sp>
              <p:nvSpPr>
                <p:cNvPr id="7872" name="Google Shape;7872;p78"/>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8"/>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78"/>
              <p:cNvGrpSpPr/>
              <p:nvPr/>
            </p:nvGrpSpPr>
            <p:grpSpPr>
              <a:xfrm>
                <a:off x="5564547" y="3481594"/>
                <a:ext cx="31397" cy="26898"/>
                <a:chOff x="5564547" y="3481594"/>
                <a:chExt cx="31397" cy="26898"/>
              </a:xfrm>
            </p:grpSpPr>
            <p:sp>
              <p:nvSpPr>
                <p:cNvPr id="7875" name="Google Shape;7875;p78"/>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8"/>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78"/>
              <p:cNvGrpSpPr/>
              <p:nvPr/>
            </p:nvGrpSpPr>
            <p:grpSpPr>
              <a:xfrm>
                <a:off x="5534101" y="3470174"/>
                <a:ext cx="31397" cy="26906"/>
                <a:chOff x="5534101" y="3470174"/>
                <a:chExt cx="31397" cy="26906"/>
              </a:xfrm>
            </p:grpSpPr>
            <p:sp>
              <p:nvSpPr>
                <p:cNvPr id="7878" name="Google Shape;7878;p78"/>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8"/>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78"/>
              <p:cNvGrpSpPr/>
              <p:nvPr/>
            </p:nvGrpSpPr>
            <p:grpSpPr>
              <a:xfrm>
                <a:off x="5610879" y="3314486"/>
                <a:ext cx="31499" cy="26938"/>
                <a:chOff x="5610879" y="3314486"/>
                <a:chExt cx="31499" cy="26938"/>
              </a:xfrm>
            </p:grpSpPr>
            <p:sp>
              <p:nvSpPr>
                <p:cNvPr id="7881" name="Google Shape;7881;p78"/>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8"/>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78"/>
              <p:cNvGrpSpPr/>
              <p:nvPr/>
            </p:nvGrpSpPr>
            <p:grpSpPr>
              <a:xfrm>
                <a:off x="4834525" y="3501382"/>
                <a:ext cx="31499" cy="26898"/>
                <a:chOff x="4834525" y="3501382"/>
                <a:chExt cx="31499" cy="26898"/>
              </a:xfrm>
            </p:grpSpPr>
            <p:sp>
              <p:nvSpPr>
                <p:cNvPr id="7884" name="Google Shape;7884;p78"/>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8"/>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78"/>
              <p:cNvGrpSpPr/>
              <p:nvPr/>
            </p:nvGrpSpPr>
            <p:grpSpPr>
              <a:xfrm>
                <a:off x="4898460" y="3580158"/>
                <a:ext cx="31405" cy="26898"/>
                <a:chOff x="4898460" y="3580158"/>
                <a:chExt cx="31405" cy="26898"/>
              </a:xfrm>
            </p:grpSpPr>
            <p:sp>
              <p:nvSpPr>
                <p:cNvPr id="7887" name="Google Shape;7887;p78"/>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8"/>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78"/>
              <p:cNvGrpSpPr/>
              <p:nvPr/>
            </p:nvGrpSpPr>
            <p:grpSpPr>
              <a:xfrm>
                <a:off x="4882667" y="3608032"/>
                <a:ext cx="31499" cy="27001"/>
                <a:chOff x="4882667" y="3608032"/>
                <a:chExt cx="31499" cy="27001"/>
              </a:xfrm>
            </p:grpSpPr>
            <p:sp>
              <p:nvSpPr>
                <p:cNvPr id="7890" name="Google Shape;7890;p78"/>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8"/>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2" name="Google Shape;7892;p78"/>
              <p:cNvGrpSpPr/>
              <p:nvPr/>
            </p:nvGrpSpPr>
            <p:grpSpPr>
              <a:xfrm>
                <a:off x="4843373" y="3631407"/>
                <a:ext cx="16273" cy="16186"/>
                <a:chOff x="4843373" y="3631407"/>
                <a:chExt cx="16273" cy="16186"/>
              </a:xfrm>
            </p:grpSpPr>
            <p:sp>
              <p:nvSpPr>
                <p:cNvPr id="7893" name="Google Shape;7893;p78"/>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8"/>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5" name="Google Shape;7895;p78"/>
              <p:cNvGrpSpPr/>
              <p:nvPr/>
            </p:nvGrpSpPr>
            <p:grpSpPr>
              <a:xfrm>
                <a:off x="4727773" y="3591578"/>
                <a:ext cx="31499" cy="26898"/>
                <a:chOff x="4727773" y="3591578"/>
                <a:chExt cx="31499" cy="26898"/>
              </a:xfrm>
            </p:grpSpPr>
            <p:sp>
              <p:nvSpPr>
                <p:cNvPr id="7896" name="Google Shape;7896;p78"/>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8"/>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8" name="Google Shape;7898;p78"/>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8"/>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0" name="Google Shape;7900;p78"/>
              <p:cNvGrpSpPr/>
              <p:nvPr/>
            </p:nvGrpSpPr>
            <p:grpSpPr>
              <a:xfrm>
                <a:off x="4609421" y="3577398"/>
                <a:ext cx="31499" cy="27001"/>
                <a:chOff x="4609421" y="3577398"/>
                <a:chExt cx="31499" cy="27001"/>
              </a:xfrm>
            </p:grpSpPr>
            <p:sp>
              <p:nvSpPr>
                <p:cNvPr id="7901" name="Google Shape;7901;p78"/>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8"/>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3" name="Google Shape;7903;p78"/>
              <p:cNvGrpSpPr/>
              <p:nvPr/>
            </p:nvGrpSpPr>
            <p:grpSpPr>
              <a:xfrm>
                <a:off x="4649289" y="3577398"/>
                <a:ext cx="31499" cy="27001"/>
                <a:chOff x="4649289" y="3577398"/>
                <a:chExt cx="31499" cy="27001"/>
              </a:xfrm>
            </p:grpSpPr>
            <p:sp>
              <p:nvSpPr>
                <p:cNvPr id="7904" name="Google Shape;7904;p78"/>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8"/>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78"/>
              <p:cNvGrpSpPr/>
              <p:nvPr/>
            </p:nvGrpSpPr>
            <p:grpSpPr>
              <a:xfrm>
                <a:off x="4605614" y="3639523"/>
                <a:ext cx="31499" cy="26906"/>
                <a:chOff x="4605614" y="3639523"/>
                <a:chExt cx="31499" cy="26906"/>
              </a:xfrm>
            </p:grpSpPr>
            <p:sp>
              <p:nvSpPr>
                <p:cNvPr id="7907" name="Google Shape;7907;p78"/>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8"/>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78"/>
              <p:cNvGrpSpPr/>
              <p:nvPr/>
            </p:nvGrpSpPr>
            <p:grpSpPr>
              <a:xfrm>
                <a:off x="4785149" y="3618846"/>
                <a:ext cx="26930" cy="26843"/>
                <a:chOff x="4785149" y="3618846"/>
                <a:chExt cx="26930" cy="26843"/>
              </a:xfrm>
            </p:grpSpPr>
            <p:sp>
              <p:nvSpPr>
                <p:cNvPr id="7910" name="Google Shape;7910;p78"/>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8"/>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78"/>
              <p:cNvGrpSpPr/>
              <p:nvPr/>
            </p:nvGrpSpPr>
            <p:grpSpPr>
              <a:xfrm>
                <a:off x="4810167" y="3601567"/>
                <a:ext cx="31405" cy="26898"/>
                <a:chOff x="4810167" y="3601567"/>
                <a:chExt cx="31405" cy="26898"/>
              </a:xfrm>
            </p:grpSpPr>
            <p:sp>
              <p:nvSpPr>
                <p:cNvPr id="7913" name="Google Shape;7913;p78"/>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8"/>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78"/>
              <p:cNvGrpSpPr/>
              <p:nvPr/>
            </p:nvGrpSpPr>
            <p:grpSpPr>
              <a:xfrm>
                <a:off x="4831002" y="3373230"/>
                <a:ext cx="31405" cy="26898"/>
                <a:chOff x="4831002" y="3373230"/>
                <a:chExt cx="31405" cy="26898"/>
              </a:xfrm>
            </p:grpSpPr>
            <p:sp>
              <p:nvSpPr>
                <p:cNvPr id="7916" name="Google Shape;7916;p78"/>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8"/>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78"/>
              <p:cNvGrpSpPr/>
              <p:nvPr/>
            </p:nvGrpSpPr>
            <p:grpSpPr>
              <a:xfrm>
                <a:off x="4719311" y="3355054"/>
                <a:ext cx="31499" cy="27001"/>
                <a:chOff x="4719311" y="3355054"/>
                <a:chExt cx="31499" cy="27001"/>
              </a:xfrm>
            </p:grpSpPr>
            <p:sp>
              <p:nvSpPr>
                <p:cNvPr id="7919" name="Google Shape;7919;p78"/>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8"/>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78"/>
              <p:cNvGrpSpPr/>
              <p:nvPr/>
            </p:nvGrpSpPr>
            <p:grpSpPr>
              <a:xfrm>
                <a:off x="4798755" y="3450260"/>
                <a:ext cx="26930" cy="26930"/>
                <a:chOff x="4798755" y="3450260"/>
                <a:chExt cx="26930" cy="26930"/>
              </a:xfrm>
            </p:grpSpPr>
            <p:sp>
              <p:nvSpPr>
                <p:cNvPr id="7922" name="Google Shape;7922;p78"/>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8"/>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4" name="Google Shape;7924;p78"/>
              <p:cNvGrpSpPr/>
              <p:nvPr/>
            </p:nvGrpSpPr>
            <p:grpSpPr>
              <a:xfrm>
                <a:off x="4645576" y="3467555"/>
                <a:ext cx="31405" cy="26953"/>
                <a:chOff x="4645576" y="3467555"/>
                <a:chExt cx="31405" cy="26953"/>
              </a:xfrm>
            </p:grpSpPr>
            <p:sp>
              <p:nvSpPr>
                <p:cNvPr id="7925" name="Google Shape;7925;p78"/>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8"/>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7" name="Google Shape;7927;p78"/>
              <p:cNvGrpSpPr/>
              <p:nvPr/>
            </p:nvGrpSpPr>
            <p:grpSpPr>
              <a:xfrm>
                <a:off x="4687631" y="3583965"/>
                <a:ext cx="31499" cy="26898"/>
                <a:chOff x="4687631" y="3583965"/>
                <a:chExt cx="31499" cy="26898"/>
              </a:xfrm>
            </p:grpSpPr>
            <p:sp>
              <p:nvSpPr>
                <p:cNvPr id="7928" name="Google Shape;7928;p78"/>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8"/>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0" name="Google Shape;7930;p78"/>
              <p:cNvGrpSpPr/>
              <p:nvPr/>
            </p:nvGrpSpPr>
            <p:grpSpPr>
              <a:xfrm>
                <a:off x="4719311" y="3471314"/>
                <a:ext cx="31499" cy="27001"/>
                <a:chOff x="4719311" y="3471314"/>
                <a:chExt cx="31499" cy="27001"/>
              </a:xfrm>
            </p:grpSpPr>
            <p:sp>
              <p:nvSpPr>
                <p:cNvPr id="7931" name="Google Shape;7931;p78"/>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8"/>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78"/>
              <p:cNvGrpSpPr/>
              <p:nvPr/>
            </p:nvGrpSpPr>
            <p:grpSpPr>
              <a:xfrm>
                <a:off x="4719311" y="3434404"/>
                <a:ext cx="31499" cy="26898"/>
                <a:chOff x="4719311" y="3434404"/>
                <a:chExt cx="31499" cy="26898"/>
              </a:xfrm>
            </p:grpSpPr>
            <p:sp>
              <p:nvSpPr>
                <p:cNvPr id="7934" name="Google Shape;7934;p78"/>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8"/>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6" name="Google Shape;7936;p78"/>
              <p:cNvGrpSpPr/>
              <p:nvPr/>
            </p:nvGrpSpPr>
            <p:grpSpPr>
              <a:xfrm>
                <a:off x="4768876" y="3401772"/>
                <a:ext cx="31499" cy="26898"/>
                <a:chOff x="4768876" y="3401772"/>
                <a:chExt cx="31499" cy="26898"/>
              </a:xfrm>
            </p:grpSpPr>
            <p:sp>
              <p:nvSpPr>
                <p:cNvPr id="7937" name="Google Shape;7937;p78"/>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8"/>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9" name="Google Shape;7939;p78"/>
              <p:cNvGrpSpPr/>
              <p:nvPr/>
            </p:nvGrpSpPr>
            <p:grpSpPr>
              <a:xfrm>
                <a:off x="4762214" y="3471377"/>
                <a:ext cx="26938" cy="26938"/>
                <a:chOff x="4762214" y="3471377"/>
                <a:chExt cx="26938" cy="26938"/>
              </a:xfrm>
            </p:grpSpPr>
            <p:sp>
              <p:nvSpPr>
                <p:cNvPr id="7940" name="Google Shape;7940;p78"/>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8"/>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78"/>
              <p:cNvGrpSpPr/>
              <p:nvPr/>
            </p:nvGrpSpPr>
            <p:grpSpPr>
              <a:xfrm>
                <a:off x="4790473" y="3344782"/>
                <a:ext cx="31405" cy="26898"/>
                <a:chOff x="4790473" y="3344782"/>
                <a:chExt cx="31405" cy="26898"/>
              </a:xfrm>
            </p:grpSpPr>
            <p:sp>
              <p:nvSpPr>
                <p:cNvPr id="7943" name="Google Shape;7943;p78"/>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8"/>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78"/>
              <p:cNvGrpSpPr/>
              <p:nvPr/>
            </p:nvGrpSpPr>
            <p:grpSpPr>
              <a:xfrm>
                <a:off x="4823774" y="3950733"/>
                <a:ext cx="37398" cy="32034"/>
                <a:chOff x="4823774" y="3950733"/>
                <a:chExt cx="37398" cy="32034"/>
              </a:xfrm>
            </p:grpSpPr>
            <p:sp>
              <p:nvSpPr>
                <p:cNvPr id="7946" name="Google Shape;7946;p78"/>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8"/>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78"/>
              <p:cNvGrpSpPr/>
              <p:nvPr/>
            </p:nvGrpSpPr>
            <p:grpSpPr>
              <a:xfrm>
                <a:off x="4823396" y="4110566"/>
                <a:ext cx="31405" cy="26906"/>
                <a:chOff x="4823396" y="4110566"/>
                <a:chExt cx="31405" cy="26906"/>
              </a:xfrm>
            </p:grpSpPr>
            <p:sp>
              <p:nvSpPr>
                <p:cNvPr id="7949" name="Google Shape;7949;p78"/>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8"/>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1" name="Google Shape;7951;p78"/>
              <p:cNvGrpSpPr/>
              <p:nvPr/>
            </p:nvGrpSpPr>
            <p:grpSpPr>
              <a:xfrm>
                <a:off x="4838332" y="3821150"/>
                <a:ext cx="31499" cy="26898"/>
                <a:chOff x="4838332" y="3821150"/>
                <a:chExt cx="31499" cy="26898"/>
              </a:xfrm>
            </p:grpSpPr>
            <p:sp>
              <p:nvSpPr>
                <p:cNvPr id="7952" name="Google Shape;7952;p78"/>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8"/>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78"/>
              <p:cNvGrpSpPr/>
              <p:nvPr/>
            </p:nvGrpSpPr>
            <p:grpSpPr>
              <a:xfrm>
                <a:off x="4661275" y="3815007"/>
                <a:ext cx="36824" cy="31523"/>
                <a:chOff x="4661275" y="3815007"/>
                <a:chExt cx="36824" cy="31523"/>
              </a:xfrm>
            </p:grpSpPr>
            <p:sp>
              <p:nvSpPr>
                <p:cNvPr id="7955" name="Google Shape;7955;p78"/>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8"/>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78"/>
              <p:cNvGrpSpPr/>
              <p:nvPr/>
            </p:nvGrpSpPr>
            <p:grpSpPr>
              <a:xfrm>
                <a:off x="4558998" y="3851037"/>
                <a:ext cx="33591" cy="28699"/>
                <a:chOff x="4558998" y="3851037"/>
                <a:chExt cx="33591" cy="28699"/>
              </a:xfrm>
            </p:grpSpPr>
            <p:sp>
              <p:nvSpPr>
                <p:cNvPr id="7958" name="Google Shape;7958;p78"/>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8"/>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78"/>
              <p:cNvGrpSpPr/>
              <p:nvPr/>
            </p:nvGrpSpPr>
            <p:grpSpPr>
              <a:xfrm>
                <a:off x="4696762" y="3638587"/>
                <a:ext cx="33591" cy="28794"/>
                <a:chOff x="4696762" y="3638587"/>
                <a:chExt cx="33591" cy="28794"/>
              </a:xfrm>
            </p:grpSpPr>
            <p:sp>
              <p:nvSpPr>
                <p:cNvPr id="7961" name="Google Shape;7961;p78"/>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8"/>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78"/>
              <p:cNvGrpSpPr/>
              <p:nvPr/>
            </p:nvGrpSpPr>
            <p:grpSpPr>
              <a:xfrm>
                <a:off x="4929479" y="3939140"/>
                <a:ext cx="33497" cy="28692"/>
                <a:chOff x="4929479" y="3939140"/>
                <a:chExt cx="33497" cy="28692"/>
              </a:xfrm>
            </p:grpSpPr>
            <p:sp>
              <p:nvSpPr>
                <p:cNvPr id="7964" name="Google Shape;7964;p78"/>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8"/>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78"/>
              <p:cNvGrpSpPr/>
              <p:nvPr/>
            </p:nvGrpSpPr>
            <p:grpSpPr>
              <a:xfrm>
                <a:off x="4907119" y="3986039"/>
                <a:ext cx="33497" cy="28699"/>
                <a:chOff x="4907119" y="3986039"/>
                <a:chExt cx="33497" cy="28699"/>
              </a:xfrm>
            </p:grpSpPr>
            <p:sp>
              <p:nvSpPr>
                <p:cNvPr id="7967" name="Google Shape;7967;p78"/>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8"/>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9" name="Google Shape;7969;p78"/>
              <p:cNvGrpSpPr/>
              <p:nvPr/>
            </p:nvGrpSpPr>
            <p:grpSpPr>
              <a:xfrm>
                <a:off x="4911783" y="4048102"/>
                <a:ext cx="33591" cy="28762"/>
                <a:chOff x="4911783" y="4048102"/>
                <a:chExt cx="33591" cy="28762"/>
              </a:xfrm>
            </p:grpSpPr>
            <p:sp>
              <p:nvSpPr>
                <p:cNvPr id="7970" name="Google Shape;7970;p78"/>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8"/>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2" name="Google Shape;7972;p78"/>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78"/>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4" name="Google Shape;7974;p78"/>
              <p:cNvGrpSpPr/>
              <p:nvPr/>
            </p:nvGrpSpPr>
            <p:grpSpPr>
              <a:xfrm>
                <a:off x="4762623" y="3837847"/>
                <a:ext cx="42416" cy="36273"/>
                <a:chOff x="4762623" y="3837847"/>
                <a:chExt cx="42416" cy="36273"/>
              </a:xfrm>
            </p:grpSpPr>
            <p:sp>
              <p:nvSpPr>
                <p:cNvPr id="7975" name="Google Shape;7975;p78"/>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8"/>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78"/>
              <p:cNvGrpSpPr/>
              <p:nvPr/>
            </p:nvGrpSpPr>
            <p:grpSpPr>
              <a:xfrm>
                <a:off x="4746044" y="4104966"/>
                <a:ext cx="33497" cy="28699"/>
                <a:chOff x="4746044" y="4104966"/>
                <a:chExt cx="33497" cy="28699"/>
              </a:xfrm>
            </p:grpSpPr>
            <p:sp>
              <p:nvSpPr>
                <p:cNvPr id="7978" name="Google Shape;7978;p78"/>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8"/>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78"/>
              <p:cNvGrpSpPr/>
              <p:nvPr/>
            </p:nvGrpSpPr>
            <p:grpSpPr>
              <a:xfrm>
                <a:off x="4859646" y="4162554"/>
                <a:ext cx="33591" cy="28762"/>
                <a:chOff x="4859646" y="4162554"/>
                <a:chExt cx="33591" cy="28762"/>
              </a:xfrm>
            </p:grpSpPr>
            <p:sp>
              <p:nvSpPr>
                <p:cNvPr id="7981" name="Google Shape;7981;p78"/>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8"/>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83" name="Google Shape;7983;p78"/>
            <p:cNvGrpSpPr/>
            <p:nvPr/>
          </p:nvGrpSpPr>
          <p:grpSpPr>
            <a:xfrm>
              <a:off x="3597785" y="3274438"/>
              <a:ext cx="855610" cy="1122100"/>
              <a:chOff x="3597785" y="3274438"/>
              <a:chExt cx="855610" cy="1122100"/>
            </a:xfrm>
          </p:grpSpPr>
          <p:grpSp>
            <p:nvGrpSpPr>
              <p:cNvPr id="7984" name="Google Shape;7984;p78"/>
              <p:cNvGrpSpPr/>
              <p:nvPr/>
            </p:nvGrpSpPr>
            <p:grpSpPr>
              <a:xfrm>
                <a:off x="3617857" y="3284717"/>
                <a:ext cx="826785" cy="1099165"/>
                <a:chOff x="3617857" y="3284717"/>
                <a:chExt cx="826785" cy="1099165"/>
              </a:xfrm>
            </p:grpSpPr>
            <p:sp>
              <p:nvSpPr>
                <p:cNvPr id="7985" name="Google Shape;7985;p78"/>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8"/>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8"/>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8"/>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8"/>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8"/>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8"/>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8"/>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8"/>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8"/>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8"/>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8"/>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8"/>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8"/>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8"/>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8"/>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8"/>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8"/>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8"/>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8"/>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8"/>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8"/>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8"/>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8"/>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8"/>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8"/>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8"/>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8"/>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8"/>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8"/>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8"/>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78"/>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8"/>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8"/>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8"/>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8"/>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8"/>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78"/>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8"/>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8"/>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8"/>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8"/>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8"/>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78"/>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8"/>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8"/>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8"/>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8"/>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8"/>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8"/>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8"/>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8"/>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8"/>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8"/>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8"/>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8"/>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78"/>
              <p:cNvGrpSpPr/>
              <p:nvPr/>
            </p:nvGrpSpPr>
            <p:grpSpPr>
              <a:xfrm>
                <a:off x="4180904" y="4251758"/>
                <a:ext cx="37783" cy="32420"/>
                <a:chOff x="4180904" y="4251758"/>
                <a:chExt cx="37783" cy="32420"/>
              </a:xfrm>
            </p:grpSpPr>
            <p:sp>
              <p:nvSpPr>
                <p:cNvPr id="8042" name="Google Shape;8042;p78"/>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8"/>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78"/>
              <p:cNvGrpSpPr/>
              <p:nvPr/>
            </p:nvGrpSpPr>
            <p:grpSpPr>
              <a:xfrm>
                <a:off x="4201644" y="4081324"/>
                <a:ext cx="37783" cy="32364"/>
                <a:chOff x="4201644" y="4081324"/>
                <a:chExt cx="37783" cy="32364"/>
              </a:xfrm>
            </p:grpSpPr>
            <p:sp>
              <p:nvSpPr>
                <p:cNvPr id="8045" name="Google Shape;8045;p78"/>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78"/>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7" name="Google Shape;8047;p78"/>
              <p:cNvGrpSpPr/>
              <p:nvPr/>
            </p:nvGrpSpPr>
            <p:grpSpPr>
              <a:xfrm>
                <a:off x="4284416" y="3887428"/>
                <a:ext cx="37783" cy="32451"/>
                <a:chOff x="4284416" y="3887428"/>
                <a:chExt cx="37783" cy="32451"/>
              </a:xfrm>
            </p:grpSpPr>
            <p:sp>
              <p:nvSpPr>
                <p:cNvPr id="8048" name="Google Shape;8048;p78"/>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8"/>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78"/>
              <p:cNvGrpSpPr/>
              <p:nvPr/>
            </p:nvGrpSpPr>
            <p:grpSpPr>
              <a:xfrm>
                <a:off x="4223721" y="3860404"/>
                <a:ext cx="37870" cy="32364"/>
                <a:chOff x="4223721" y="3860404"/>
                <a:chExt cx="37870" cy="32364"/>
              </a:xfrm>
            </p:grpSpPr>
            <p:sp>
              <p:nvSpPr>
                <p:cNvPr id="8051" name="Google Shape;8051;p78"/>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78"/>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3" name="Google Shape;8053;p78"/>
              <p:cNvGrpSpPr/>
              <p:nvPr/>
            </p:nvGrpSpPr>
            <p:grpSpPr>
              <a:xfrm>
                <a:off x="4104889" y="3699242"/>
                <a:ext cx="37776" cy="32357"/>
                <a:chOff x="4104889" y="3699242"/>
                <a:chExt cx="37776" cy="32357"/>
              </a:xfrm>
            </p:grpSpPr>
            <p:sp>
              <p:nvSpPr>
                <p:cNvPr id="8054" name="Google Shape;8054;p78"/>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8"/>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78"/>
              <p:cNvGrpSpPr/>
              <p:nvPr/>
            </p:nvGrpSpPr>
            <p:grpSpPr>
              <a:xfrm>
                <a:off x="4143608" y="3475121"/>
                <a:ext cx="37878" cy="32420"/>
                <a:chOff x="4143608" y="3475121"/>
                <a:chExt cx="37878" cy="32420"/>
              </a:xfrm>
            </p:grpSpPr>
            <p:sp>
              <p:nvSpPr>
                <p:cNvPr id="8057" name="Google Shape;8057;p78"/>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78"/>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9" name="Google Shape;8059;p78"/>
              <p:cNvGrpSpPr/>
              <p:nvPr/>
            </p:nvGrpSpPr>
            <p:grpSpPr>
              <a:xfrm>
                <a:off x="4217248" y="3570893"/>
                <a:ext cx="37776" cy="32364"/>
                <a:chOff x="4217248" y="3570893"/>
                <a:chExt cx="37776" cy="32364"/>
              </a:xfrm>
            </p:grpSpPr>
            <p:sp>
              <p:nvSpPr>
                <p:cNvPr id="8060" name="Google Shape;8060;p78"/>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8"/>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78"/>
              <p:cNvGrpSpPr/>
              <p:nvPr/>
            </p:nvGrpSpPr>
            <p:grpSpPr>
              <a:xfrm>
                <a:off x="4255307" y="3431612"/>
                <a:ext cx="37776" cy="32451"/>
                <a:chOff x="4255307" y="3431612"/>
                <a:chExt cx="37776" cy="32451"/>
              </a:xfrm>
            </p:grpSpPr>
            <p:sp>
              <p:nvSpPr>
                <p:cNvPr id="8063" name="Google Shape;8063;p78"/>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78"/>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5" name="Google Shape;8065;p78"/>
              <p:cNvGrpSpPr/>
              <p:nvPr/>
            </p:nvGrpSpPr>
            <p:grpSpPr>
              <a:xfrm>
                <a:off x="3853052" y="3577398"/>
                <a:ext cx="37776" cy="32420"/>
                <a:chOff x="3853052" y="3577398"/>
                <a:chExt cx="37776" cy="32420"/>
              </a:xfrm>
            </p:grpSpPr>
            <p:sp>
              <p:nvSpPr>
                <p:cNvPr id="8066" name="Google Shape;8066;p78"/>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8"/>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8" name="Google Shape;8068;p78"/>
              <p:cNvGrpSpPr/>
              <p:nvPr/>
            </p:nvGrpSpPr>
            <p:grpSpPr>
              <a:xfrm>
                <a:off x="4039908" y="3412107"/>
                <a:ext cx="37776" cy="32357"/>
                <a:chOff x="4039908" y="3412107"/>
                <a:chExt cx="37776" cy="32357"/>
              </a:xfrm>
            </p:grpSpPr>
            <p:sp>
              <p:nvSpPr>
                <p:cNvPr id="8069" name="Google Shape;8069;p78"/>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78"/>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1" name="Google Shape;8071;p78"/>
              <p:cNvGrpSpPr/>
              <p:nvPr/>
            </p:nvGrpSpPr>
            <p:grpSpPr>
              <a:xfrm>
                <a:off x="4017360" y="3342061"/>
                <a:ext cx="37870" cy="32380"/>
                <a:chOff x="4017360" y="3342061"/>
                <a:chExt cx="37870" cy="32380"/>
              </a:xfrm>
            </p:grpSpPr>
            <p:sp>
              <p:nvSpPr>
                <p:cNvPr id="8072" name="Google Shape;8072;p78"/>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8"/>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4" name="Google Shape;8074;p78"/>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8"/>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6" name="Google Shape;8076;p78"/>
              <p:cNvGrpSpPr/>
              <p:nvPr/>
            </p:nvGrpSpPr>
            <p:grpSpPr>
              <a:xfrm>
                <a:off x="3750870" y="3418650"/>
                <a:ext cx="37776" cy="32380"/>
                <a:chOff x="3750870" y="3418650"/>
                <a:chExt cx="37776" cy="32380"/>
              </a:xfrm>
            </p:grpSpPr>
            <p:sp>
              <p:nvSpPr>
                <p:cNvPr id="8077" name="Google Shape;8077;p78"/>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8"/>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78"/>
              <p:cNvGrpSpPr/>
              <p:nvPr/>
            </p:nvGrpSpPr>
            <p:grpSpPr>
              <a:xfrm>
                <a:off x="3632509" y="3274438"/>
                <a:ext cx="37783" cy="32357"/>
                <a:chOff x="3632509" y="3274438"/>
                <a:chExt cx="37783" cy="32357"/>
              </a:xfrm>
            </p:grpSpPr>
            <p:sp>
              <p:nvSpPr>
                <p:cNvPr id="8080" name="Google Shape;8080;p78"/>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8"/>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2" name="Google Shape;8082;p78"/>
              <p:cNvGrpSpPr/>
              <p:nvPr/>
            </p:nvGrpSpPr>
            <p:grpSpPr>
              <a:xfrm>
                <a:off x="3906424" y="3297561"/>
                <a:ext cx="37776" cy="32451"/>
                <a:chOff x="3906424" y="3297561"/>
                <a:chExt cx="37776" cy="32451"/>
              </a:xfrm>
            </p:grpSpPr>
            <p:sp>
              <p:nvSpPr>
                <p:cNvPr id="8083" name="Google Shape;8083;p78"/>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8"/>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78"/>
              <p:cNvGrpSpPr/>
              <p:nvPr/>
            </p:nvGrpSpPr>
            <p:grpSpPr>
              <a:xfrm>
                <a:off x="3866084" y="3412107"/>
                <a:ext cx="37776" cy="32357"/>
                <a:chOff x="3866084" y="3412107"/>
                <a:chExt cx="37776" cy="32357"/>
              </a:xfrm>
            </p:grpSpPr>
            <p:sp>
              <p:nvSpPr>
                <p:cNvPr id="8086" name="Google Shape;8086;p78"/>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78"/>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78"/>
              <p:cNvGrpSpPr/>
              <p:nvPr/>
            </p:nvGrpSpPr>
            <p:grpSpPr>
              <a:xfrm>
                <a:off x="4023919" y="3766409"/>
                <a:ext cx="37783" cy="32357"/>
                <a:chOff x="4023919" y="3766409"/>
                <a:chExt cx="37783" cy="32357"/>
              </a:xfrm>
            </p:grpSpPr>
            <p:sp>
              <p:nvSpPr>
                <p:cNvPr id="8089" name="Google Shape;8089;p78"/>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8"/>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1" name="Google Shape;8091;p78"/>
              <p:cNvGrpSpPr/>
              <p:nvPr/>
            </p:nvGrpSpPr>
            <p:grpSpPr>
              <a:xfrm>
                <a:off x="3973882" y="3779449"/>
                <a:ext cx="37776" cy="32357"/>
                <a:chOff x="3973882" y="3779449"/>
                <a:chExt cx="37776" cy="32357"/>
              </a:xfrm>
            </p:grpSpPr>
            <p:sp>
              <p:nvSpPr>
                <p:cNvPr id="8092" name="Google Shape;8092;p78"/>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8"/>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78"/>
              <p:cNvGrpSpPr/>
              <p:nvPr/>
            </p:nvGrpSpPr>
            <p:grpSpPr>
              <a:xfrm>
                <a:off x="4073398" y="3838028"/>
                <a:ext cx="37776" cy="32380"/>
                <a:chOff x="4073398" y="3838028"/>
                <a:chExt cx="37776" cy="32380"/>
              </a:xfrm>
            </p:grpSpPr>
            <p:sp>
              <p:nvSpPr>
                <p:cNvPr id="8095" name="Google Shape;8095;p78"/>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8"/>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7" name="Google Shape;8097;p78"/>
              <p:cNvGrpSpPr/>
              <p:nvPr/>
            </p:nvGrpSpPr>
            <p:grpSpPr>
              <a:xfrm>
                <a:off x="4342672" y="4144496"/>
                <a:ext cx="37752" cy="32364"/>
                <a:chOff x="4342672" y="4144496"/>
                <a:chExt cx="37752" cy="32364"/>
              </a:xfrm>
            </p:grpSpPr>
            <p:sp>
              <p:nvSpPr>
                <p:cNvPr id="8098" name="Google Shape;8098;p78"/>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8"/>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78"/>
              <p:cNvGrpSpPr/>
              <p:nvPr/>
            </p:nvGrpSpPr>
            <p:grpSpPr>
              <a:xfrm>
                <a:off x="4406386" y="4056872"/>
                <a:ext cx="37783" cy="32364"/>
                <a:chOff x="4406386" y="4056872"/>
                <a:chExt cx="37783" cy="32364"/>
              </a:xfrm>
            </p:grpSpPr>
            <p:sp>
              <p:nvSpPr>
                <p:cNvPr id="8101" name="Google Shape;8101;p78"/>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8"/>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78"/>
              <p:cNvGrpSpPr/>
              <p:nvPr/>
            </p:nvGrpSpPr>
            <p:grpSpPr>
              <a:xfrm>
                <a:off x="4284416" y="4245254"/>
                <a:ext cx="37783" cy="32357"/>
                <a:chOff x="4284416" y="4245254"/>
                <a:chExt cx="37783" cy="32357"/>
              </a:xfrm>
            </p:grpSpPr>
            <p:sp>
              <p:nvSpPr>
                <p:cNvPr id="8104" name="Google Shape;8104;p78"/>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8"/>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78"/>
              <p:cNvGrpSpPr/>
              <p:nvPr/>
            </p:nvGrpSpPr>
            <p:grpSpPr>
              <a:xfrm>
                <a:off x="4219057" y="4331258"/>
                <a:ext cx="37776" cy="32364"/>
                <a:chOff x="4219057" y="4331258"/>
                <a:chExt cx="37776" cy="32364"/>
              </a:xfrm>
            </p:grpSpPr>
            <p:sp>
              <p:nvSpPr>
                <p:cNvPr id="8107" name="Google Shape;8107;p78"/>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8"/>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78"/>
              <p:cNvGrpSpPr/>
              <p:nvPr/>
            </p:nvGrpSpPr>
            <p:grpSpPr>
              <a:xfrm>
                <a:off x="4204122" y="4141688"/>
                <a:ext cx="33497" cy="28699"/>
                <a:chOff x="4204122" y="4141688"/>
                <a:chExt cx="33497" cy="28699"/>
              </a:xfrm>
            </p:grpSpPr>
            <p:sp>
              <p:nvSpPr>
                <p:cNvPr id="8110" name="Google Shape;8110;p78"/>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78"/>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2" name="Google Shape;8112;p78"/>
              <p:cNvGrpSpPr/>
              <p:nvPr/>
            </p:nvGrpSpPr>
            <p:grpSpPr>
              <a:xfrm>
                <a:off x="4301546" y="4003869"/>
                <a:ext cx="38916" cy="33324"/>
                <a:chOff x="4301546" y="4003869"/>
                <a:chExt cx="38916" cy="33324"/>
              </a:xfrm>
            </p:grpSpPr>
            <p:sp>
              <p:nvSpPr>
                <p:cNvPr id="8113" name="Google Shape;8113;p78"/>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8"/>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5" name="Google Shape;8115;p78"/>
              <p:cNvGrpSpPr/>
              <p:nvPr/>
            </p:nvGrpSpPr>
            <p:grpSpPr>
              <a:xfrm>
                <a:off x="4210681" y="3924669"/>
                <a:ext cx="36549" cy="31366"/>
                <a:chOff x="4210681" y="3924669"/>
                <a:chExt cx="36549" cy="31366"/>
              </a:xfrm>
            </p:grpSpPr>
            <p:sp>
              <p:nvSpPr>
                <p:cNvPr id="8116" name="Google Shape;8116;p78"/>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78"/>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78"/>
              <p:cNvGrpSpPr/>
              <p:nvPr/>
            </p:nvGrpSpPr>
            <p:grpSpPr>
              <a:xfrm>
                <a:off x="3987771" y="3628874"/>
                <a:ext cx="31499" cy="26993"/>
                <a:chOff x="3987771" y="3628874"/>
                <a:chExt cx="31499" cy="26993"/>
              </a:xfrm>
            </p:grpSpPr>
            <p:sp>
              <p:nvSpPr>
                <p:cNvPr id="8119" name="Google Shape;8119;p78"/>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8"/>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1" name="Google Shape;8121;p78"/>
              <p:cNvGrpSpPr/>
              <p:nvPr/>
            </p:nvGrpSpPr>
            <p:grpSpPr>
              <a:xfrm>
                <a:off x="4087382" y="3775674"/>
                <a:ext cx="31405" cy="26898"/>
                <a:chOff x="4087382" y="3775674"/>
                <a:chExt cx="31405" cy="26898"/>
              </a:xfrm>
            </p:grpSpPr>
            <p:sp>
              <p:nvSpPr>
                <p:cNvPr id="8122" name="Google Shape;8122;p78"/>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8"/>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4" name="Google Shape;8124;p78"/>
              <p:cNvGrpSpPr/>
              <p:nvPr/>
            </p:nvGrpSpPr>
            <p:grpSpPr>
              <a:xfrm>
                <a:off x="4118873" y="3856637"/>
                <a:ext cx="31405" cy="26906"/>
                <a:chOff x="4118873" y="3856637"/>
                <a:chExt cx="31405" cy="26906"/>
              </a:xfrm>
            </p:grpSpPr>
            <p:sp>
              <p:nvSpPr>
                <p:cNvPr id="8125" name="Google Shape;8125;p78"/>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8"/>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78"/>
              <p:cNvGrpSpPr/>
              <p:nvPr/>
            </p:nvGrpSpPr>
            <p:grpSpPr>
              <a:xfrm>
                <a:off x="4168541" y="3639523"/>
                <a:ext cx="31499" cy="26906"/>
                <a:chOff x="4168541" y="3639523"/>
                <a:chExt cx="31499" cy="26906"/>
              </a:xfrm>
            </p:grpSpPr>
            <p:sp>
              <p:nvSpPr>
                <p:cNvPr id="8128" name="Google Shape;8128;p78"/>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8"/>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78"/>
              <p:cNvGrpSpPr/>
              <p:nvPr/>
            </p:nvGrpSpPr>
            <p:grpSpPr>
              <a:xfrm>
                <a:off x="3965789" y="3393545"/>
                <a:ext cx="31405" cy="26945"/>
                <a:chOff x="3965789" y="3393545"/>
                <a:chExt cx="31405" cy="26945"/>
              </a:xfrm>
            </p:grpSpPr>
            <p:sp>
              <p:nvSpPr>
                <p:cNvPr id="8131" name="Google Shape;8131;p78"/>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8"/>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78"/>
              <p:cNvGrpSpPr/>
              <p:nvPr/>
            </p:nvGrpSpPr>
            <p:grpSpPr>
              <a:xfrm>
                <a:off x="3925166" y="3491008"/>
                <a:ext cx="31405" cy="27001"/>
                <a:chOff x="3925166" y="3491008"/>
                <a:chExt cx="31405" cy="27001"/>
              </a:xfrm>
            </p:grpSpPr>
            <p:sp>
              <p:nvSpPr>
                <p:cNvPr id="8134" name="Google Shape;8134;p78"/>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8"/>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6" name="Google Shape;8136;p78"/>
              <p:cNvGrpSpPr/>
              <p:nvPr/>
            </p:nvGrpSpPr>
            <p:grpSpPr>
              <a:xfrm>
                <a:off x="3682845" y="3340976"/>
                <a:ext cx="31397" cy="26898"/>
                <a:chOff x="3682845" y="3340976"/>
                <a:chExt cx="31397" cy="26898"/>
              </a:xfrm>
            </p:grpSpPr>
            <p:sp>
              <p:nvSpPr>
                <p:cNvPr id="8137" name="Google Shape;8137;p78"/>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8"/>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9" name="Google Shape;8139;p78"/>
              <p:cNvGrpSpPr/>
              <p:nvPr/>
            </p:nvGrpSpPr>
            <p:grpSpPr>
              <a:xfrm>
                <a:off x="3795393" y="3353725"/>
                <a:ext cx="31499" cy="26993"/>
                <a:chOff x="3795393" y="3353725"/>
                <a:chExt cx="31499" cy="26993"/>
              </a:xfrm>
            </p:grpSpPr>
            <p:sp>
              <p:nvSpPr>
                <p:cNvPr id="8140" name="Google Shape;8140;p78"/>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8"/>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2" name="Google Shape;8142;p78"/>
              <p:cNvGrpSpPr/>
              <p:nvPr/>
            </p:nvGrpSpPr>
            <p:grpSpPr>
              <a:xfrm>
                <a:off x="4176909" y="4363221"/>
                <a:ext cx="38924" cy="33316"/>
                <a:chOff x="4176909" y="4363221"/>
                <a:chExt cx="38924" cy="33316"/>
              </a:xfrm>
            </p:grpSpPr>
            <p:sp>
              <p:nvSpPr>
                <p:cNvPr id="8143" name="Google Shape;8143;p78"/>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8"/>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78"/>
              <p:cNvGrpSpPr/>
              <p:nvPr/>
            </p:nvGrpSpPr>
            <p:grpSpPr>
              <a:xfrm>
                <a:off x="4226191" y="4007660"/>
                <a:ext cx="33560" cy="28770"/>
                <a:chOff x="4226191" y="4007660"/>
                <a:chExt cx="33560" cy="28770"/>
              </a:xfrm>
            </p:grpSpPr>
            <p:sp>
              <p:nvSpPr>
                <p:cNvPr id="8146" name="Google Shape;8146;p78"/>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8"/>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78"/>
              <p:cNvGrpSpPr/>
              <p:nvPr/>
            </p:nvGrpSpPr>
            <p:grpSpPr>
              <a:xfrm>
                <a:off x="3597785" y="3377045"/>
                <a:ext cx="33591" cy="28699"/>
                <a:chOff x="3597785" y="3377045"/>
                <a:chExt cx="33591" cy="28699"/>
              </a:xfrm>
            </p:grpSpPr>
            <p:sp>
              <p:nvSpPr>
                <p:cNvPr id="8149" name="Google Shape;8149;p78"/>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8"/>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1" name="Google Shape;8151;p78"/>
              <p:cNvGrpSpPr/>
              <p:nvPr/>
            </p:nvGrpSpPr>
            <p:grpSpPr>
              <a:xfrm>
                <a:off x="3887870" y="3669796"/>
                <a:ext cx="33591" cy="28692"/>
                <a:chOff x="3887870" y="3669796"/>
                <a:chExt cx="33591" cy="28692"/>
              </a:xfrm>
            </p:grpSpPr>
            <p:sp>
              <p:nvSpPr>
                <p:cNvPr id="8152" name="Google Shape;8152;p78"/>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78"/>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4" name="Google Shape;8154;p78"/>
              <p:cNvGrpSpPr/>
              <p:nvPr/>
            </p:nvGrpSpPr>
            <p:grpSpPr>
              <a:xfrm>
                <a:off x="3818320" y="3481625"/>
                <a:ext cx="33497" cy="28770"/>
                <a:chOff x="3818320" y="3481625"/>
                <a:chExt cx="33497" cy="28770"/>
              </a:xfrm>
            </p:grpSpPr>
            <p:sp>
              <p:nvSpPr>
                <p:cNvPr id="8155" name="Google Shape;8155;p78"/>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78"/>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78"/>
              <p:cNvGrpSpPr/>
              <p:nvPr/>
            </p:nvGrpSpPr>
            <p:grpSpPr>
              <a:xfrm>
                <a:off x="4278139" y="4120948"/>
                <a:ext cx="37492" cy="32129"/>
                <a:chOff x="4278139" y="4120948"/>
                <a:chExt cx="37492" cy="32129"/>
              </a:xfrm>
            </p:grpSpPr>
            <p:sp>
              <p:nvSpPr>
                <p:cNvPr id="8158" name="Google Shape;8158;p78"/>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8"/>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78"/>
              <p:cNvGrpSpPr/>
              <p:nvPr/>
            </p:nvGrpSpPr>
            <p:grpSpPr>
              <a:xfrm>
                <a:off x="4419898" y="3977388"/>
                <a:ext cx="33497" cy="28692"/>
                <a:chOff x="4419898" y="3977388"/>
                <a:chExt cx="33497" cy="28692"/>
              </a:xfrm>
            </p:grpSpPr>
            <p:sp>
              <p:nvSpPr>
                <p:cNvPr id="8161" name="Google Shape;8161;p78"/>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8"/>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3" name="Google Shape;8163;p78"/>
              <p:cNvGrpSpPr/>
              <p:nvPr/>
            </p:nvGrpSpPr>
            <p:grpSpPr>
              <a:xfrm>
                <a:off x="4158930" y="4034684"/>
                <a:ext cx="33497" cy="28762"/>
                <a:chOff x="4158930" y="4034684"/>
                <a:chExt cx="33497" cy="28762"/>
              </a:xfrm>
            </p:grpSpPr>
            <p:sp>
              <p:nvSpPr>
                <p:cNvPr id="8164" name="Google Shape;8164;p78"/>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78"/>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6" name="Google Shape;8166;p78"/>
              <p:cNvGrpSpPr/>
              <p:nvPr/>
            </p:nvGrpSpPr>
            <p:grpSpPr>
              <a:xfrm>
                <a:off x="4134949" y="3957049"/>
                <a:ext cx="33497" cy="28770"/>
                <a:chOff x="4134949" y="3957049"/>
                <a:chExt cx="33497" cy="28770"/>
              </a:xfrm>
            </p:grpSpPr>
            <p:sp>
              <p:nvSpPr>
                <p:cNvPr id="8167" name="Google Shape;8167;p78"/>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8"/>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78"/>
              <p:cNvGrpSpPr/>
              <p:nvPr/>
            </p:nvGrpSpPr>
            <p:grpSpPr>
              <a:xfrm>
                <a:off x="4193653" y="4184403"/>
                <a:ext cx="43580" cy="37264"/>
                <a:chOff x="4193653" y="4184403"/>
                <a:chExt cx="43580" cy="37264"/>
              </a:xfrm>
            </p:grpSpPr>
            <p:sp>
              <p:nvSpPr>
                <p:cNvPr id="8170" name="Google Shape;8170;p78"/>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8"/>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2" name="Google Shape;8172;p78"/>
              <p:cNvGrpSpPr/>
              <p:nvPr/>
            </p:nvGrpSpPr>
            <p:grpSpPr>
              <a:xfrm>
                <a:off x="4343600" y="3943844"/>
                <a:ext cx="43580" cy="37312"/>
                <a:chOff x="4343600" y="3943844"/>
                <a:chExt cx="43580" cy="37312"/>
              </a:xfrm>
            </p:grpSpPr>
            <p:sp>
              <p:nvSpPr>
                <p:cNvPr id="8173" name="Google Shape;8173;p78"/>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8"/>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78"/>
              <p:cNvGrpSpPr/>
              <p:nvPr/>
            </p:nvGrpSpPr>
            <p:grpSpPr>
              <a:xfrm>
                <a:off x="4172339" y="3381693"/>
                <a:ext cx="31499" cy="27001"/>
                <a:chOff x="4172339" y="3381693"/>
                <a:chExt cx="31499" cy="27001"/>
              </a:xfrm>
            </p:grpSpPr>
            <p:sp>
              <p:nvSpPr>
                <p:cNvPr id="8176" name="Google Shape;8176;p78"/>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78"/>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1" name="Shape 8181"/>
        <p:cNvGrpSpPr/>
        <p:nvPr/>
      </p:nvGrpSpPr>
      <p:grpSpPr>
        <a:xfrm>
          <a:off x="0" y="0"/>
          <a:ext cx="0" cy="0"/>
          <a:chOff x="0" y="0"/>
          <a:chExt cx="0" cy="0"/>
        </a:xfrm>
      </p:grpSpPr>
      <p:grpSp>
        <p:nvGrpSpPr>
          <p:cNvPr id="8182" name="Google Shape;8182;p79"/>
          <p:cNvGrpSpPr/>
          <p:nvPr/>
        </p:nvGrpSpPr>
        <p:grpSpPr>
          <a:xfrm>
            <a:off x="729274" y="969771"/>
            <a:ext cx="2507799" cy="206239"/>
            <a:chOff x="106648" y="895722"/>
            <a:chExt cx="4481413" cy="374300"/>
          </a:xfrm>
        </p:grpSpPr>
        <p:grpSp>
          <p:nvGrpSpPr>
            <p:cNvPr id="8183" name="Google Shape;8183;p79"/>
            <p:cNvGrpSpPr/>
            <p:nvPr/>
          </p:nvGrpSpPr>
          <p:grpSpPr>
            <a:xfrm>
              <a:off x="2233276" y="895722"/>
              <a:ext cx="1082667" cy="223591"/>
              <a:chOff x="4808316" y="2800065"/>
              <a:chExt cx="1999386" cy="412910"/>
            </a:xfrm>
          </p:grpSpPr>
          <p:sp>
            <p:nvSpPr>
              <p:cNvPr id="8184" name="Google Shape;8184;p79"/>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5" name="Google Shape;8185;p79"/>
              <p:cNvGrpSpPr/>
              <p:nvPr/>
            </p:nvGrpSpPr>
            <p:grpSpPr>
              <a:xfrm>
                <a:off x="4808316" y="2800065"/>
                <a:ext cx="92400" cy="411825"/>
                <a:chOff x="845575" y="2563700"/>
                <a:chExt cx="92400" cy="411825"/>
              </a:xfrm>
            </p:grpSpPr>
            <p:cxnSp>
              <p:nvCxnSpPr>
                <p:cNvPr id="8186" name="Google Shape;8186;p7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8187" name="Google Shape;8187;p7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88" name="Google Shape;8188;p79"/>
            <p:cNvGrpSpPr/>
            <p:nvPr/>
          </p:nvGrpSpPr>
          <p:grpSpPr>
            <a:xfrm>
              <a:off x="106648" y="895722"/>
              <a:ext cx="1088401" cy="223591"/>
              <a:chOff x="881025" y="2800065"/>
              <a:chExt cx="2009975" cy="412910"/>
            </a:xfrm>
          </p:grpSpPr>
          <p:sp>
            <p:nvSpPr>
              <p:cNvPr id="8189" name="Google Shape;8189;p79"/>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0" name="Google Shape;8190;p79"/>
              <p:cNvGrpSpPr/>
              <p:nvPr/>
            </p:nvGrpSpPr>
            <p:grpSpPr>
              <a:xfrm>
                <a:off x="881025" y="2800065"/>
                <a:ext cx="92400" cy="411825"/>
                <a:chOff x="845575" y="2563700"/>
                <a:chExt cx="92400" cy="411825"/>
              </a:xfrm>
            </p:grpSpPr>
            <p:cxnSp>
              <p:nvCxnSpPr>
                <p:cNvPr id="8191" name="Google Shape;8191;p7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8192" name="Google Shape;8192;p7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93" name="Google Shape;8193;p79"/>
            <p:cNvGrpSpPr/>
            <p:nvPr/>
          </p:nvGrpSpPr>
          <p:grpSpPr>
            <a:xfrm>
              <a:off x="1172346" y="1047018"/>
              <a:ext cx="1083151" cy="223003"/>
              <a:chOff x="2849073" y="3079467"/>
              <a:chExt cx="2000279" cy="411825"/>
            </a:xfrm>
          </p:grpSpPr>
          <p:sp>
            <p:nvSpPr>
              <p:cNvPr id="8194" name="Google Shape;8194;p79"/>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5" name="Google Shape;8195;p79"/>
              <p:cNvGrpSpPr/>
              <p:nvPr/>
            </p:nvGrpSpPr>
            <p:grpSpPr>
              <a:xfrm rot="10800000">
                <a:off x="2849073" y="3079467"/>
                <a:ext cx="92400" cy="411825"/>
                <a:chOff x="2070100" y="2563700"/>
                <a:chExt cx="92400" cy="411825"/>
              </a:xfrm>
            </p:grpSpPr>
            <p:cxnSp>
              <p:nvCxnSpPr>
                <p:cNvPr id="8196" name="Google Shape;8196;p7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8197" name="Google Shape;8197;p7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98" name="Google Shape;8198;p79"/>
            <p:cNvGrpSpPr/>
            <p:nvPr/>
          </p:nvGrpSpPr>
          <p:grpSpPr>
            <a:xfrm>
              <a:off x="3290132" y="1047018"/>
              <a:ext cx="1297929" cy="223003"/>
              <a:chOff x="6760035" y="3079467"/>
              <a:chExt cx="2396914" cy="411825"/>
            </a:xfrm>
          </p:grpSpPr>
          <p:sp>
            <p:nvSpPr>
              <p:cNvPr id="8199" name="Google Shape;8199;p79"/>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0" name="Google Shape;8200;p79"/>
              <p:cNvGrpSpPr/>
              <p:nvPr/>
            </p:nvGrpSpPr>
            <p:grpSpPr>
              <a:xfrm rot="10800000">
                <a:off x="6760035" y="3079467"/>
                <a:ext cx="92400" cy="411825"/>
                <a:chOff x="2070100" y="2563700"/>
                <a:chExt cx="92400" cy="411825"/>
              </a:xfrm>
            </p:grpSpPr>
            <p:cxnSp>
              <p:nvCxnSpPr>
                <p:cNvPr id="8201" name="Google Shape;8201;p7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8202" name="Google Shape;8202;p7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203" name="Google Shape;8203;p79"/>
          <p:cNvGrpSpPr/>
          <p:nvPr/>
        </p:nvGrpSpPr>
        <p:grpSpPr>
          <a:xfrm>
            <a:off x="2147036" y="3369142"/>
            <a:ext cx="1086701" cy="799429"/>
            <a:chOff x="2183288" y="3555572"/>
            <a:chExt cx="1136241" cy="835873"/>
          </a:xfrm>
        </p:grpSpPr>
        <p:sp>
          <p:nvSpPr>
            <p:cNvPr id="8204" name="Google Shape;8204;p79"/>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5" name="Google Shape;8205;p79"/>
            <p:cNvGrpSpPr/>
            <p:nvPr/>
          </p:nvGrpSpPr>
          <p:grpSpPr>
            <a:xfrm>
              <a:off x="2205895" y="3637269"/>
              <a:ext cx="1089848" cy="724993"/>
              <a:chOff x="2205895" y="3637269"/>
              <a:chExt cx="1089848" cy="724993"/>
            </a:xfrm>
          </p:grpSpPr>
          <p:sp>
            <p:nvSpPr>
              <p:cNvPr id="8206" name="Google Shape;8206;p79"/>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9"/>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9"/>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9"/>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9"/>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9"/>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2" name="Google Shape;8212;p79"/>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13" name="Google Shape;8213;p79"/>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8214" name="Google Shape;8214;p79"/>
            <p:cNvGrpSpPr/>
            <p:nvPr/>
          </p:nvGrpSpPr>
          <p:grpSpPr>
            <a:xfrm>
              <a:off x="3173850" y="3779426"/>
              <a:ext cx="145679" cy="70048"/>
              <a:chOff x="3173850" y="3779426"/>
              <a:chExt cx="145679" cy="70048"/>
            </a:xfrm>
          </p:grpSpPr>
          <p:cxnSp>
            <p:nvCxnSpPr>
              <p:cNvPr id="8215" name="Google Shape;8215;p79"/>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8216" name="Google Shape;8216;p79"/>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7" name="Google Shape;8217;p79"/>
            <p:cNvGrpSpPr/>
            <p:nvPr/>
          </p:nvGrpSpPr>
          <p:grpSpPr>
            <a:xfrm>
              <a:off x="2183288" y="4139483"/>
              <a:ext cx="145133" cy="70048"/>
              <a:chOff x="2183288" y="4139483"/>
              <a:chExt cx="145133" cy="70048"/>
            </a:xfrm>
          </p:grpSpPr>
          <p:cxnSp>
            <p:nvCxnSpPr>
              <p:cNvPr id="8218" name="Google Shape;8218;p79"/>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8219" name="Google Shape;8219;p79"/>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0" name="Google Shape;8220;p79"/>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21" name="Google Shape;8221;p79"/>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8222" name="Google Shape;8222;p79"/>
            <p:cNvGrpSpPr/>
            <p:nvPr/>
          </p:nvGrpSpPr>
          <p:grpSpPr>
            <a:xfrm>
              <a:off x="2943836" y="4268886"/>
              <a:ext cx="60717" cy="122559"/>
              <a:chOff x="2943836" y="4268886"/>
              <a:chExt cx="60717" cy="122559"/>
            </a:xfrm>
          </p:grpSpPr>
          <p:sp>
            <p:nvSpPr>
              <p:cNvPr id="8223" name="Google Shape;8223;p79"/>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24" name="Google Shape;8224;p79"/>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8225" name="Google Shape;8225;p79"/>
          <p:cNvGrpSpPr/>
          <p:nvPr/>
        </p:nvGrpSpPr>
        <p:grpSpPr>
          <a:xfrm>
            <a:off x="3409981" y="1290142"/>
            <a:ext cx="1675870" cy="758251"/>
            <a:chOff x="3530532" y="1496185"/>
            <a:chExt cx="1562000" cy="706730"/>
          </a:xfrm>
        </p:grpSpPr>
        <p:cxnSp>
          <p:nvCxnSpPr>
            <p:cNvPr id="8226" name="Google Shape;8226;p79"/>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8227" name="Google Shape;8227;p79"/>
            <p:cNvGrpSpPr/>
            <p:nvPr/>
          </p:nvGrpSpPr>
          <p:grpSpPr>
            <a:xfrm>
              <a:off x="3530532" y="1496185"/>
              <a:ext cx="323430" cy="463587"/>
              <a:chOff x="3530532" y="1496185"/>
              <a:chExt cx="323430" cy="463587"/>
            </a:xfrm>
          </p:grpSpPr>
          <p:grpSp>
            <p:nvGrpSpPr>
              <p:cNvPr id="8228" name="Google Shape;8228;p79"/>
              <p:cNvGrpSpPr/>
              <p:nvPr/>
            </p:nvGrpSpPr>
            <p:grpSpPr>
              <a:xfrm>
                <a:off x="3567462" y="1496185"/>
                <a:ext cx="286500" cy="361376"/>
                <a:chOff x="3567462" y="1496185"/>
                <a:chExt cx="286500" cy="361376"/>
              </a:xfrm>
            </p:grpSpPr>
            <p:cxnSp>
              <p:nvCxnSpPr>
                <p:cNvPr id="8229" name="Google Shape;8229;p79"/>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8230" name="Google Shape;8230;p79"/>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1" name="Google Shape;8231;p79"/>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2" name="Google Shape;8232;p79"/>
            <p:cNvGrpSpPr/>
            <p:nvPr/>
          </p:nvGrpSpPr>
          <p:grpSpPr>
            <a:xfrm>
              <a:off x="3891569" y="1779209"/>
              <a:ext cx="323945" cy="423706"/>
              <a:chOff x="3891569" y="1779209"/>
              <a:chExt cx="323945" cy="423706"/>
            </a:xfrm>
          </p:grpSpPr>
          <p:grpSp>
            <p:nvGrpSpPr>
              <p:cNvPr id="8233" name="Google Shape;8233;p79"/>
              <p:cNvGrpSpPr/>
              <p:nvPr/>
            </p:nvGrpSpPr>
            <p:grpSpPr>
              <a:xfrm>
                <a:off x="3929014" y="1881638"/>
                <a:ext cx="286500" cy="321278"/>
                <a:chOff x="3929014" y="1881638"/>
                <a:chExt cx="286500" cy="321278"/>
              </a:xfrm>
            </p:grpSpPr>
            <p:cxnSp>
              <p:nvCxnSpPr>
                <p:cNvPr id="8234" name="Google Shape;8234;p79"/>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8235" name="Google Shape;8235;p79"/>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6" name="Google Shape;8236;p79"/>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7" name="Google Shape;8237;p79"/>
            <p:cNvGrpSpPr/>
            <p:nvPr/>
          </p:nvGrpSpPr>
          <p:grpSpPr>
            <a:xfrm>
              <a:off x="4252606" y="1496185"/>
              <a:ext cx="324721" cy="463587"/>
              <a:chOff x="4252606" y="1496185"/>
              <a:chExt cx="324721" cy="463587"/>
            </a:xfrm>
          </p:grpSpPr>
          <p:grpSp>
            <p:nvGrpSpPr>
              <p:cNvPr id="8238" name="Google Shape;8238;p79"/>
              <p:cNvGrpSpPr/>
              <p:nvPr/>
            </p:nvGrpSpPr>
            <p:grpSpPr>
              <a:xfrm>
                <a:off x="4290828" y="1496185"/>
                <a:ext cx="286500" cy="361376"/>
                <a:chOff x="4290828" y="1496185"/>
                <a:chExt cx="286500" cy="361376"/>
              </a:xfrm>
            </p:grpSpPr>
            <p:cxnSp>
              <p:nvCxnSpPr>
                <p:cNvPr id="8239" name="Google Shape;8239;p79"/>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8240" name="Google Shape;8240;p7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41" name="Google Shape;8241;p79"/>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2" name="Google Shape;8242;p79"/>
            <p:cNvGrpSpPr/>
            <p:nvPr/>
          </p:nvGrpSpPr>
          <p:grpSpPr>
            <a:xfrm>
              <a:off x="4613643" y="1763716"/>
              <a:ext cx="325308" cy="439200"/>
              <a:chOff x="4613643" y="1763716"/>
              <a:chExt cx="325308" cy="439200"/>
            </a:xfrm>
          </p:grpSpPr>
          <p:grpSp>
            <p:nvGrpSpPr>
              <p:cNvPr id="8243" name="Google Shape;8243;p79"/>
              <p:cNvGrpSpPr/>
              <p:nvPr/>
            </p:nvGrpSpPr>
            <p:grpSpPr>
              <a:xfrm>
                <a:off x="4652451" y="1879538"/>
                <a:ext cx="286500" cy="323378"/>
                <a:chOff x="4652451" y="1879538"/>
                <a:chExt cx="286500" cy="323378"/>
              </a:xfrm>
            </p:grpSpPr>
            <p:cxnSp>
              <p:nvCxnSpPr>
                <p:cNvPr id="8244" name="Google Shape;8244;p79"/>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8245" name="Google Shape;8245;p79"/>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46" name="Google Shape;8246;p79"/>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47" name="Google Shape;8247;p79"/>
          <p:cNvGrpSpPr/>
          <p:nvPr/>
        </p:nvGrpSpPr>
        <p:grpSpPr>
          <a:xfrm>
            <a:off x="3421841" y="2143768"/>
            <a:ext cx="1652173" cy="391517"/>
            <a:chOff x="3512551" y="2358270"/>
            <a:chExt cx="1597383" cy="378533"/>
          </a:xfrm>
        </p:grpSpPr>
        <p:cxnSp>
          <p:nvCxnSpPr>
            <p:cNvPr id="8248" name="Google Shape;8248;p79"/>
            <p:cNvCxnSpPr>
              <a:stCxn id="8249" idx="6"/>
              <a:endCxn id="8250"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8251" name="Google Shape;8251;p79"/>
            <p:cNvGrpSpPr/>
            <p:nvPr/>
          </p:nvGrpSpPr>
          <p:grpSpPr>
            <a:xfrm>
              <a:off x="3512551" y="2358270"/>
              <a:ext cx="225647" cy="307714"/>
              <a:chOff x="2182679" y="2004714"/>
              <a:chExt cx="792300" cy="1080458"/>
            </a:xfrm>
          </p:grpSpPr>
          <p:cxnSp>
            <p:nvCxnSpPr>
              <p:cNvPr id="8252" name="Google Shape;8252;p79"/>
              <p:cNvCxnSpPr>
                <a:stCxn id="8253"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8249" name="Google Shape;8249;p79"/>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9"/>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79"/>
            <p:cNvGrpSpPr/>
            <p:nvPr/>
          </p:nvGrpSpPr>
          <p:grpSpPr>
            <a:xfrm>
              <a:off x="3969644" y="2440153"/>
              <a:ext cx="225853" cy="296651"/>
              <a:chOff x="3775710" y="1729289"/>
              <a:chExt cx="136500" cy="179289"/>
            </a:xfrm>
          </p:grpSpPr>
          <p:cxnSp>
            <p:nvCxnSpPr>
              <p:cNvPr id="8255" name="Google Shape;8255;p79"/>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8256" name="Google Shape;8256;p79"/>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9"/>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8" name="Google Shape;8258;p79"/>
            <p:cNvGrpSpPr/>
            <p:nvPr/>
          </p:nvGrpSpPr>
          <p:grpSpPr>
            <a:xfrm>
              <a:off x="4427051" y="2358270"/>
              <a:ext cx="225647" cy="307714"/>
              <a:chOff x="5393704" y="2004714"/>
              <a:chExt cx="792300" cy="1080458"/>
            </a:xfrm>
          </p:grpSpPr>
          <p:cxnSp>
            <p:nvCxnSpPr>
              <p:cNvPr id="8259" name="Google Shape;8259;p79"/>
              <p:cNvCxnSpPr>
                <a:stCxn id="8260"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8261" name="Google Shape;8261;p79"/>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9"/>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79"/>
            <p:cNvGrpSpPr/>
            <p:nvPr/>
          </p:nvGrpSpPr>
          <p:grpSpPr>
            <a:xfrm>
              <a:off x="4884287" y="2440252"/>
              <a:ext cx="225647" cy="296532"/>
              <a:chOff x="6999166" y="2292572"/>
              <a:chExt cx="792300" cy="1041192"/>
            </a:xfrm>
          </p:grpSpPr>
          <p:cxnSp>
            <p:nvCxnSpPr>
              <p:cNvPr id="8263" name="Google Shape;8263;p79"/>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8250" name="Google Shape;8250;p79"/>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9"/>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65" name="Google Shape;8265;p79"/>
          <p:cNvGrpSpPr/>
          <p:nvPr/>
        </p:nvGrpSpPr>
        <p:grpSpPr>
          <a:xfrm>
            <a:off x="6842649" y="979967"/>
            <a:ext cx="1581844" cy="732818"/>
            <a:chOff x="634175" y="2986275"/>
            <a:chExt cx="3147949" cy="1458344"/>
          </a:xfrm>
        </p:grpSpPr>
        <p:cxnSp>
          <p:nvCxnSpPr>
            <p:cNvPr id="8266" name="Google Shape;8266;p79"/>
            <p:cNvCxnSpPr>
              <a:stCxn id="8267" idx="4"/>
              <a:endCxn id="8268"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8269" name="Google Shape;8269;p79"/>
            <p:cNvCxnSpPr>
              <a:stCxn id="8268" idx="0"/>
              <a:endCxn id="8270"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8271" name="Google Shape;8271;p79"/>
            <p:cNvCxnSpPr>
              <a:stCxn id="8270" idx="4"/>
              <a:endCxn id="8272"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8273" name="Google Shape;8273;p79"/>
            <p:cNvCxnSpPr>
              <a:stCxn id="8272" idx="0"/>
              <a:endCxn id="8274"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8274" name="Google Shape;8274;p79"/>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8270" name="Google Shape;8270;p79"/>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8267" name="Google Shape;8267;p79"/>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8272" name="Google Shape;8272;p79"/>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8268" name="Google Shape;8268;p79"/>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8275" name="Google Shape;8275;p79"/>
          <p:cNvGrpSpPr/>
          <p:nvPr/>
        </p:nvGrpSpPr>
        <p:grpSpPr>
          <a:xfrm>
            <a:off x="3410364" y="2674277"/>
            <a:ext cx="1675128" cy="313674"/>
            <a:chOff x="998425" y="1182125"/>
            <a:chExt cx="1065400" cy="199500"/>
          </a:xfrm>
        </p:grpSpPr>
        <p:sp>
          <p:nvSpPr>
            <p:cNvPr id="8276" name="Google Shape;8276;p79"/>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9"/>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9"/>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9"/>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79"/>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79"/>
          <p:cNvGrpSpPr/>
          <p:nvPr/>
        </p:nvGrpSpPr>
        <p:grpSpPr>
          <a:xfrm>
            <a:off x="3410363" y="3630244"/>
            <a:ext cx="1675129" cy="525345"/>
            <a:chOff x="5194708" y="3484366"/>
            <a:chExt cx="3148148" cy="987304"/>
          </a:xfrm>
        </p:grpSpPr>
        <p:grpSp>
          <p:nvGrpSpPr>
            <p:cNvPr id="8282" name="Google Shape;8282;p79"/>
            <p:cNvGrpSpPr/>
            <p:nvPr/>
          </p:nvGrpSpPr>
          <p:grpSpPr>
            <a:xfrm>
              <a:off x="7531521" y="3484366"/>
              <a:ext cx="811335" cy="987304"/>
              <a:chOff x="3379425" y="1617275"/>
              <a:chExt cx="1090650" cy="1327200"/>
            </a:xfrm>
          </p:grpSpPr>
          <p:sp>
            <p:nvSpPr>
              <p:cNvPr id="8283" name="Google Shape;8283;p79"/>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79"/>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79"/>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6" name="Google Shape;8286;p79"/>
            <p:cNvGrpSpPr/>
            <p:nvPr/>
          </p:nvGrpSpPr>
          <p:grpSpPr>
            <a:xfrm>
              <a:off x="6752546" y="3484366"/>
              <a:ext cx="811428" cy="987304"/>
              <a:chOff x="2332275" y="1617275"/>
              <a:chExt cx="1090775" cy="1327200"/>
            </a:xfrm>
          </p:grpSpPr>
          <p:sp>
            <p:nvSpPr>
              <p:cNvPr id="8287" name="Google Shape;8287;p79"/>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79"/>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79"/>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79"/>
            <p:cNvGrpSpPr/>
            <p:nvPr/>
          </p:nvGrpSpPr>
          <p:grpSpPr>
            <a:xfrm>
              <a:off x="5973664" y="3484366"/>
              <a:ext cx="811335" cy="987304"/>
              <a:chOff x="1285250" y="1617275"/>
              <a:chExt cx="1090650" cy="1327200"/>
            </a:xfrm>
          </p:grpSpPr>
          <p:sp>
            <p:nvSpPr>
              <p:cNvPr id="8291" name="Google Shape;8291;p7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7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7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4" name="Google Shape;8294;p79"/>
            <p:cNvGrpSpPr/>
            <p:nvPr/>
          </p:nvGrpSpPr>
          <p:grpSpPr>
            <a:xfrm>
              <a:off x="5194708" y="3484366"/>
              <a:ext cx="811409" cy="987304"/>
              <a:chOff x="238125" y="1617275"/>
              <a:chExt cx="1090750" cy="1327200"/>
            </a:xfrm>
          </p:grpSpPr>
          <p:sp>
            <p:nvSpPr>
              <p:cNvPr id="8295" name="Google Shape;8295;p7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9"/>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9"/>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98" name="Google Shape;8298;p79"/>
          <p:cNvGrpSpPr/>
          <p:nvPr/>
        </p:nvGrpSpPr>
        <p:grpSpPr>
          <a:xfrm>
            <a:off x="6844048" y="2276133"/>
            <a:ext cx="1579046" cy="522230"/>
            <a:chOff x="6853641" y="2534077"/>
            <a:chExt cx="1515545" cy="501229"/>
          </a:xfrm>
        </p:grpSpPr>
        <p:grpSp>
          <p:nvGrpSpPr>
            <p:cNvPr id="8299" name="Google Shape;8299;p79"/>
            <p:cNvGrpSpPr/>
            <p:nvPr/>
          </p:nvGrpSpPr>
          <p:grpSpPr>
            <a:xfrm>
              <a:off x="6853641" y="2618923"/>
              <a:ext cx="1515545" cy="324556"/>
              <a:chOff x="6853641" y="2618923"/>
              <a:chExt cx="1515545" cy="324556"/>
            </a:xfrm>
          </p:grpSpPr>
          <p:sp>
            <p:nvSpPr>
              <p:cNvPr id="8300" name="Google Shape;8300;p79"/>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79"/>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79"/>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9"/>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79"/>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05" name="Google Shape;8305;p79"/>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9"/>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79"/>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79"/>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9"/>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0" name="Google Shape;8310;p79"/>
          <p:cNvGrpSpPr/>
          <p:nvPr/>
        </p:nvGrpSpPr>
        <p:grpSpPr>
          <a:xfrm>
            <a:off x="3438940" y="3151173"/>
            <a:ext cx="1617976" cy="346616"/>
            <a:chOff x="1808063" y="4294338"/>
            <a:chExt cx="3370782" cy="721817"/>
          </a:xfrm>
        </p:grpSpPr>
        <p:sp>
          <p:nvSpPr>
            <p:cNvPr id="8311" name="Google Shape;8311;p79"/>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79"/>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79"/>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79"/>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9"/>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79"/>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79"/>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79"/>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79"/>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79"/>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79"/>
          <p:cNvGrpSpPr/>
          <p:nvPr/>
        </p:nvGrpSpPr>
        <p:grpSpPr>
          <a:xfrm>
            <a:off x="5264936" y="3817923"/>
            <a:ext cx="1417067" cy="350605"/>
            <a:chOff x="4234950" y="2101012"/>
            <a:chExt cx="4219974" cy="1044090"/>
          </a:xfrm>
        </p:grpSpPr>
        <p:sp>
          <p:nvSpPr>
            <p:cNvPr id="8322" name="Google Shape;8322;p79"/>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79"/>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79"/>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79"/>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79"/>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9"/>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9"/>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9"/>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9"/>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79"/>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79"/>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9"/>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79"/>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79"/>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79"/>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79"/>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79"/>
          <p:cNvGrpSpPr/>
          <p:nvPr/>
        </p:nvGrpSpPr>
        <p:grpSpPr>
          <a:xfrm>
            <a:off x="6840408" y="1808681"/>
            <a:ext cx="1586327" cy="371557"/>
            <a:chOff x="1247650" y="2075423"/>
            <a:chExt cx="6648477" cy="1557238"/>
          </a:xfrm>
        </p:grpSpPr>
        <p:sp>
          <p:nvSpPr>
            <p:cNvPr id="8339" name="Google Shape;8339;p79"/>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79"/>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79"/>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79"/>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79"/>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79"/>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79"/>
          <p:cNvGrpSpPr/>
          <p:nvPr/>
        </p:nvGrpSpPr>
        <p:grpSpPr>
          <a:xfrm>
            <a:off x="5271678" y="961870"/>
            <a:ext cx="1415601" cy="1648533"/>
            <a:chOff x="1839112" y="2209163"/>
            <a:chExt cx="1918159" cy="2233784"/>
          </a:xfrm>
        </p:grpSpPr>
        <p:sp>
          <p:nvSpPr>
            <p:cNvPr id="8346" name="Google Shape;8346;p79"/>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9"/>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79"/>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49" name="Google Shape;8349;p79"/>
            <p:cNvCxnSpPr>
              <a:stCxn id="8346" idx="6"/>
              <a:endCxn id="8347"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8350" name="Google Shape;8350;p79"/>
            <p:cNvCxnSpPr>
              <a:stCxn id="8347" idx="4"/>
              <a:endCxn id="8351"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8352" name="Google Shape;8352;p79"/>
            <p:cNvCxnSpPr>
              <a:stCxn id="8351" idx="6"/>
              <a:endCxn id="8348"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8353" name="Google Shape;8353;p79"/>
            <p:cNvCxnSpPr>
              <a:stCxn id="8348" idx="4"/>
              <a:endCxn id="8354"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8351" name="Google Shape;8351;p79"/>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9"/>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9"/>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56" name="Google Shape;8356;p79"/>
            <p:cNvCxnSpPr>
              <a:endCxn id="8355"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8357" name="Google Shape;8357;p79"/>
          <p:cNvGrpSpPr/>
          <p:nvPr/>
        </p:nvGrpSpPr>
        <p:grpSpPr>
          <a:xfrm>
            <a:off x="3428944" y="979954"/>
            <a:ext cx="1637968" cy="154942"/>
            <a:chOff x="238125" y="2506075"/>
            <a:chExt cx="7115411" cy="673075"/>
          </a:xfrm>
        </p:grpSpPr>
        <p:sp>
          <p:nvSpPr>
            <p:cNvPr id="8358" name="Google Shape;8358;p7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79"/>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79"/>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79"/>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79"/>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3" name="Google Shape;8363;p79"/>
          <p:cNvGrpSpPr/>
          <p:nvPr/>
        </p:nvGrpSpPr>
        <p:grpSpPr>
          <a:xfrm>
            <a:off x="1969680" y="1294672"/>
            <a:ext cx="1262932" cy="785408"/>
            <a:chOff x="548861" y="389676"/>
            <a:chExt cx="3843371" cy="2390163"/>
          </a:xfrm>
        </p:grpSpPr>
        <p:cxnSp>
          <p:nvCxnSpPr>
            <p:cNvPr id="8364" name="Google Shape;8364;p79"/>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8365" name="Google Shape;8365;p79"/>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8366" name="Google Shape;8366;p79"/>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8367" name="Google Shape;8367;p79"/>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8368" name="Google Shape;8368;p79"/>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8369" name="Google Shape;8369;p79"/>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70" name="Google Shape;8370;p79"/>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8371" name="Google Shape;8371;p79"/>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79"/>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79"/>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79"/>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79"/>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79"/>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7" name="Google Shape;8377;p79"/>
          <p:cNvGrpSpPr/>
          <p:nvPr/>
        </p:nvGrpSpPr>
        <p:grpSpPr>
          <a:xfrm>
            <a:off x="757812" y="2401550"/>
            <a:ext cx="1412054" cy="633562"/>
            <a:chOff x="1187400" y="2529299"/>
            <a:chExt cx="6769193" cy="2241903"/>
          </a:xfrm>
        </p:grpSpPr>
        <p:sp>
          <p:nvSpPr>
            <p:cNvPr id="8378" name="Google Shape;8378;p79"/>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379" name="Google Shape;8379;p79"/>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8380" name="Google Shape;8380;p79"/>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8381" name="Google Shape;8381;p79"/>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8382" name="Google Shape;8382;p79"/>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8383" name="Google Shape;8383;p79"/>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8384" name="Google Shape;8384;p79"/>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8385" name="Google Shape;8385;p79"/>
            <p:cNvCxnSpPr>
              <a:stCxn id="8378" idx="2"/>
              <a:endCxn id="8379"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8386" name="Google Shape;8386;p79"/>
            <p:cNvCxnSpPr>
              <a:stCxn id="8380" idx="0"/>
              <a:endCxn id="8378"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8387" name="Google Shape;8387;p79"/>
            <p:cNvCxnSpPr>
              <a:stCxn id="8380" idx="2"/>
              <a:endCxn id="8382"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8388" name="Google Shape;8388;p79"/>
            <p:cNvCxnSpPr>
              <a:stCxn id="8381" idx="0"/>
              <a:endCxn id="8380"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8389" name="Google Shape;8389;p79"/>
            <p:cNvCxnSpPr>
              <a:stCxn id="8379" idx="2"/>
              <a:endCxn id="8384"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8390" name="Google Shape;8390;p79"/>
            <p:cNvCxnSpPr>
              <a:stCxn id="8383" idx="0"/>
              <a:endCxn id="8379"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8391" name="Google Shape;8391;p79"/>
          <p:cNvGrpSpPr/>
          <p:nvPr/>
        </p:nvGrpSpPr>
        <p:grpSpPr>
          <a:xfrm>
            <a:off x="6844058" y="2894258"/>
            <a:ext cx="1579035" cy="540873"/>
            <a:chOff x="6895650" y="3126697"/>
            <a:chExt cx="1436662" cy="492105"/>
          </a:xfrm>
        </p:grpSpPr>
        <p:sp>
          <p:nvSpPr>
            <p:cNvPr id="8392" name="Google Shape;8392;p79"/>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79"/>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79"/>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79"/>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79"/>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7" name="Google Shape;8397;p79"/>
            <p:cNvGrpSpPr/>
            <p:nvPr/>
          </p:nvGrpSpPr>
          <p:grpSpPr>
            <a:xfrm>
              <a:off x="6995957" y="3335810"/>
              <a:ext cx="1230393" cy="71754"/>
              <a:chOff x="6995957" y="3287964"/>
              <a:chExt cx="1230393" cy="71754"/>
            </a:xfrm>
          </p:grpSpPr>
          <p:sp>
            <p:nvSpPr>
              <p:cNvPr id="8398" name="Google Shape;8398;p79"/>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79"/>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79"/>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9"/>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79"/>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03" name="Google Shape;8403;p79"/>
          <p:cNvGrpSpPr/>
          <p:nvPr/>
        </p:nvGrpSpPr>
        <p:grpSpPr>
          <a:xfrm>
            <a:off x="6842640" y="3531021"/>
            <a:ext cx="1581862" cy="650625"/>
            <a:chOff x="6777990" y="3710194"/>
            <a:chExt cx="1646915" cy="677382"/>
          </a:xfrm>
        </p:grpSpPr>
        <p:grpSp>
          <p:nvGrpSpPr>
            <p:cNvPr id="8404" name="Google Shape;8404;p79"/>
            <p:cNvGrpSpPr/>
            <p:nvPr/>
          </p:nvGrpSpPr>
          <p:grpSpPr>
            <a:xfrm>
              <a:off x="6777990" y="3874492"/>
              <a:ext cx="411129" cy="513083"/>
              <a:chOff x="6777990" y="3874492"/>
              <a:chExt cx="411129" cy="513083"/>
            </a:xfrm>
          </p:grpSpPr>
          <p:cxnSp>
            <p:nvCxnSpPr>
              <p:cNvPr id="8405" name="Google Shape;8405;p79"/>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8406" name="Google Shape;8406;p79"/>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79"/>
            <p:cNvGrpSpPr/>
            <p:nvPr/>
          </p:nvGrpSpPr>
          <p:grpSpPr>
            <a:xfrm>
              <a:off x="7188425" y="3710194"/>
              <a:ext cx="411123" cy="520535"/>
              <a:chOff x="7188425" y="3710194"/>
              <a:chExt cx="411123" cy="520535"/>
            </a:xfrm>
          </p:grpSpPr>
          <p:cxnSp>
            <p:nvCxnSpPr>
              <p:cNvPr id="8408" name="Google Shape;8408;p79"/>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8409" name="Google Shape;8409;p79"/>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0" name="Google Shape;8410;p79"/>
            <p:cNvGrpSpPr/>
            <p:nvPr/>
          </p:nvGrpSpPr>
          <p:grpSpPr>
            <a:xfrm>
              <a:off x="7603341" y="3874492"/>
              <a:ext cx="411474" cy="513083"/>
              <a:chOff x="7603341" y="3874492"/>
              <a:chExt cx="411474" cy="513083"/>
            </a:xfrm>
          </p:grpSpPr>
          <p:cxnSp>
            <p:nvCxnSpPr>
              <p:cNvPr id="8411" name="Google Shape;8411;p79"/>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8412" name="Google Shape;8412;p79"/>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3" name="Google Shape;8413;p79"/>
            <p:cNvGrpSpPr/>
            <p:nvPr/>
          </p:nvGrpSpPr>
          <p:grpSpPr>
            <a:xfrm>
              <a:off x="8013776" y="3722847"/>
              <a:ext cx="411129" cy="507881"/>
              <a:chOff x="8013776" y="3722847"/>
              <a:chExt cx="411129" cy="507881"/>
            </a:xfrm>
          </p:grpSpPr>
          <p:cxnSp>
            <p:nvCxnSpPr>
              <p:cNvPr id="8414" name="Google Shape;8414;p79"/>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8415" name="Google Shape;8415;p79"/>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16" name="Google Shape;8416;p79"/>
          <p:cNvGrpSpPr/>
          <p:nvPr/>
        </p:nvGrpSpPr>
        <p:grpSpPr>
          <a:xfrm>
            <a:off x="5262155" y="2703861"/>
            <a:ext cx="1421889" cy="1020603"/>
            <a:chOff x="5190863" y="2824811"/>
            <a:chExt cx="1544860" cy="1108869"/>
          </a:xfrm>
        </p:grpSpPr>
        <p:grpSp>
          <p:nvGrpSpPr>
            <p:cNvPr id="8417" name="Google Shape;8417;p79"/>
            <p:cNvGrpSpPr/>
            <p:nvPr/>
          </p:nvGrpSpPr>
          <p:grpSpPr>
            <a:xfrm>
              <a:off x="5938695" y="3176919"/>
              <a:ext cx="685761" cy="404739"/>
              <a:chOff x="5938695" y="3176919"/>
              <a:chExt cx="685761" cy="404739"/>
            </a:xfrm>
          </p:grpSpPr>
          <p:grpSp>
            <p:nvGrpSpPr>
              <p:cNvPr id="8418" name="Google Shape;8418;p79"/>
              <p:cNvGrpSpPr/>
              <p:nvPr/>
            </p:nvGrpSpPr>
            <p:grpSpPr>
              <a:xfrm>
                <a:off x="5938695" y="3176919"/>
                <a:ext cx="685761" cy="404739"/>
                <a:chOff x="5938695" y="3176919"/>
                <a:chExt cx="685761" cy="404739"/>
              </a:xfrm>
            </p:grpSpPr>
            <p:sp>
              <p:nvSpPr>
                <p:cNvPr id="8419" name="Google Shape;8419;p79"/>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9"/>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21" name="Google Shape;8421;p79"/>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79"/>
            <p:cNvGrpSpPr/>
            <p:nvPr/>
          </p:nvGrpSpPr>
          <p:grpSpPr>
            <a:xfrm>
              <a:off x="5305233" y="3176835"/>
              <a:ext cx="685971" cy="404655"/>
              <a:chOff x="5305233" y="3176835"/>
              <a:chExt cx="685971" cy="404655"/>
            </a:xfrm>
          </p:grpSpPr>
          <p:grpSp>
            <p:nvGrpSpPr>
              <p:cNvPr id="8423" name="Google Shape;8423;p79"/>
              <p:cNvGrpSpPr/>
              <p:nvPr/>
            </p:nvGrpSpPr>
            <p:grpSpPr>
              <a:xfrm>
                <a:off x="5305233" y="3176835"/>
                <a:ext cx="685971" cy="404655"/>
                <a:chOff x="5305233" y="3176835"/>
                <a:chExt cx="685971" cy="404655"/>
              </a:xfrm>
            </p:grpSpPr>
            <p:sp>
              <p:nvSpPr>
                <p:cNvPr id="8424" name="Google Shape;8424;p79"/>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9"/>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26" name="Google Shape;8426;p79"/>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27" name="Google Shape;8427;p79"/>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28" name="Google Shape;8428;p79"/>
            <p:cNvGrpSpPr/>
            <p:nvPr/>
          </p:nvGrpSpPr>
          <p:grpSpPr>
            <a:xfrm>
              <a:off x="5657361" y="2824811"/>
              <a:ext cx="1078361" cy="404655"/>
              <a:chOff x="5657361" y="2824811"/>
              <a:chExt cx="1078361" cy="404655"/>
            </a:xfrm>
          </p:grpSpPr>
          <p:grpSp>
            <p:nvGrpSpPr>
              <p:cNvPr id="8429" name="Google Shape;8429;p79"/>
              <p:cNvGrpSpPr/>
              <p:nvPr/>
            </p:nvGrpSpPr>
            <p:grpSpPr>
              <a:xfrm>
                <a:off x="5657361" y="2824811"/>
                <a:ext cx="1078361" cy="404655"/>
                <a:chOff x="5657361" y="2824811"/>
                <a:chExt cx="1078361" cy="404655"/>
              </a:xfrm>
            </p:grpSpPr>
            <p:grpSp>
              <p:nvGrpSpPr>
                <p:cNvPr id="8430" name="Google Shape;8430;p79"/>
                <p:cNvGrpSpPr/>
                <p:nvPr/>
              </p:nvGrpSpPr>
              <p:grpSpPr>
                <a:xfrm>
                  <a:off x="5938485" y="2824811"/>
                  <a:ext cx="797237" cy="404655"/>
                  <a:chOff x="5938485" y="2824811"/>
                  <a:chExt cx="797237" cy="404655"/>
                </a:xfrm>
              </p:grpSpPr>
              <p:sp>
                <p:nvSpPr>
                  <p:cNvPr id="8431" name="Google Shape;8431;p79"/>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79"/>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3" name="Google Shape;8433;p79"/>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4" name="Google Shape;8434;p79"/>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5" name="Google Shape;8435;p79"/>
            <p:cNvGrpSpPr/>
            <p:nvPr/>
          </p:nvGrpSpPr>
          <p:grpSpPr>
            <a:xfrm>
              <a:off x="5190863" y="3528942"/>
              <a:ext cx="1078026" cy="404739"/>
              <a:chOff x="5190863" y="3528942"/>
              <a:chExt cx="1078026" cy="404739"/>
            </a:xfrm>
          </p:grpSpPr>
          <p:sp>
            <p:nvSpPr>
              <p:cNvPr id="8436" name="Google Shape;8436;p79"/>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7" name="Google Shape;8437;p79"/>
              <p:cNvGrpSpPr/>
              <p:nvPr/>
            </p:nvGrpSpPr>
            <p:grpSpPr>
              <a:xfrm>
                <a:off x="5190863" y="3528942"/>
                <a:ext cx="1078026" cy="404739"/>
                <a:chOff x="5190863" y="3528942"/>
                <a:chExt cx="1078026" cy="404739"/>
              </a:xfrm>
            </p:grpSpPr>
            <p:sp>
              <p:nvSpPr>
                <p:cNvPr id="8438" name="Google Shape;8438;p79"/>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79"/>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440" name="Google Shape;8440;p79"/>
          <p:cNvGrpSpPr/>
          <p:nvPr/>
        </p:nvGrpSpPr>
        <p:grpSpPr>
          <a:xfrm>
            <a:off x="728162" y="1268329"/>
            <a:ext cx="1086719" cy="879487"/>
            <a:chOff x="803162" y="1474292"/>
            <a:chExt cx="1086719" cy="879487"/>
          </a:xfrm>
        </p:grpSpPr>
        <p:grpSp>
          <p:nvGrpSpPr>
            <p:cNvPr id="8441" name="Google Shape;8441;p79"/>
            <p:cNvGrpSpPr/>
            <p:nvPr/>
          </p:nvGrpSpPr>
          <p:grpSpPr>
            <a:xfrm>
              <a:off x="803162" y="1625948"/>
              <a:ext cx="445856" cy="576579"/>
              <a:chOff x="803162" y="1625948"/>
              <a:chExt cx="445856" cy="576579"/>
            </a:xfrm>
          </p:grpSpPr>
          <p:sp>
            <p:nvSpPr>
              <p:cNvPr id="8442" name="Google Shape;8442;p79"/>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3" name="Google Shape;8443;p79"/>
              <p:cNvGrpSpPr/>
              <p:nvPr/>
            </p:nvGrpSpPr>
            <p:grpSpPr>
              <a:xfrm>
                <a:off x="1056023" y="1625948"/>
                <a:ext cx="192995" cy="576579"/>
                <a:chOff x="1056023" y="1625948"/>
                <a:chExt cx="192995" cy="576579"/>
              </a:xfrm>
            </p:grpSpPr>
            <p:sp>
              <p:nvSpPr>
                <p:cNvPr id="8444" name="Google Shape;8444;p79"/>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79"/>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79"/>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9"/>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79"/>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49" name="Google Shape;8449;p79"/>
            <p:cNvGrpSpPr/>
            <p:nvPr/>
          </p:nvGrpSpPr>
          <p:grpSpPr>
            <a:xfrm>
              <a:off x="1371406" y="1474292"/>
              <a:ext cx="518475" cy="879487"/>
              <a:chOff x="1398231" y="1474292"/>
              <a:chExt cx="518475" cy="879487"/>
            </a:xfrm>
          </p:grpSpPr>
          <p:grpSp>
            <p:nvGrpSpPr>
              <p:cNvPr id="8450" name="Google Shape;8450;p79"/>
              <p:cNvGrpSpPr/>
              <p:nvPr/>
            </p:nvGrpSpPr>
            <p:grpSpPr>
              <a:xfrm>
                <a:off x="1398231" y="1474292"/>
                <a:ext cx="518475" cy="341643"/>
                <a:chOff x="1398231" y="1474292"/>
                <a:chExt cx="518475" cy="341643"/>
              </a:xfrm>
            </p:grpSpPr>
            <p:sp>
              <p:nvSpPr>
                <p:cNvPr id="8451" name="Google Shape;8451;p79"/>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2" name="Google Shape;8452;p79"/>
                <p:cNvGrpSpPr/>
                <p:nvPr/>
              </p:nvGrpSpPr>
              <p:grpSpPr>
                <a:xfrm>
                  <a:off x="1616453" y="1474292"/>
                  <a:ext cx="300253" cy="341643"/>
                  <a:chOff x="1616453" y="1475379"/>
                  <a:chExt cx="300253" cy="341643"/>
                </a:xfrm>
              </p:grpSpPr>
              <p:sp>
                <p:nvSpPr>
                  <p:cNvPr id="8453" name="Google Shape;8453;p79"/>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79"/>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79"/>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79"/>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79"/>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79"/>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79"/>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60" name="Google Shape;8460;p79"/>
                  <p:cNvGrpSpPr/>
                  <p:nvPr/>
                </p:nvGrpSpPr>
                <p:grpSpPr>
                  <a:xfrm>
                    <a:off x="1839639" y="1475379"/>
                    <a:ext cx="77067" cy="341643"/>
                    <a:chOff x="1839639" y="1475379"/>
                    <a:chExt cx="77067" cy="341643"/>
                  </a:xfrm>
                </p:grpSpPr>
                <p:sp>
                  <p:nvSpPr>
                    <p:cNvPr id="8461" name="Google Shape;8461;p79"/>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79"/>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463" name="Google Shape;8463;p79"/>
              <p:cNvGrpSpPr/>
              <p:nvPr/>
            </p:nvGrpSpPr>
            <p:grpSpPr>
              <a:xfrm>
                <a:off x="1398451" y="2012951"/>
                <a:ext cx="518255" cy="340828"/>
                <a:chOff x="1398451" y="2012951"/>
                <a:chExt cx="518255" cy="340828"/>
              </a:xfrm>
            </p:grpSpPr>
            <p:sp>
              <p:nvSpPr>
                <p:cNvPr id="8464" name="Google Shape;8464;p79"/>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65" name="Google Shape;8465;p79"/>
                <p:cNvGrpSpPr/>
                <p:nvPr/>
              </p:nvGrpSpPr>
              <p:grpSpPr>
                <a:xfrm>
                  <a:off x="1616453" y="2012951"/>
                  <a:ext cx="300253" cy="340828"/>
                  <a:chOff x="1616453" y="2013538"/>
                  <a:chExt cx="300253" cy="340828"/>
                </a:xfrm>
              </p:grpSpPr>
              <p:sp>
                <p:nvSpPr>
                  <p:cNvPr id="8466" name="Google Shape;8466;p79"/>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79"/>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9"/>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79"/>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79"/>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79"/>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79"/>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3" name="Google Shape;8473;p79"/>
                  <p:cNvGrpSpPr/>
                  <p:nvPr/>
                </p:nvGrpSpPr>
                <p:grpSpPr>
                  <a:xfrm>
                    <a:off x="1839639" y="2013538"/>
                    <a:ext cx="77067" cy="340828"/>
                    <a:chOff x="1839639" y="2013538"/>
                    <a:chExt cx="77067" cy="340828"/>
                  </a:xfrm>
                </p:grpSpPr>
                <p:sp>
                  <p:nvSpPr>
                    <p:cNvPr id="8474" name="Google Shape;8474;p79"/>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79"/>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8476" name="Google Shape;8476;p79"/>
          <p:cNvGrpSpPr/>
          <p:nvPr/>
        </p:nvGrpSpPr>
        <p:grpSpPr>
          <a:xfrm>
            <a:off x="724986" y="3399516"/>
            <a:ext cx="1368681" cy="682918"/>
            <a:chOff x="724986" y="3605478"/>
            <a:chExt cx="1368681" cy="682918"/>
          </a:xfrm>
        </p:grpSpPr>
        <p:grpSp>
          <p:nvGrpSpPr>
            <p:cNvPr id="8477" name="Google Shape;8477;p79"/>
            <p:cNvGrpSpPr/>
            <p:nvPr/>
          </p:nvGrpSpPr>
          <p:grpSpPr>
            <a:xfrm>
              <a:off x="1289102" y="3823629"/>
              <a:ext cx="240442" cy="250435"/>
              <a:chOff x="-165066" y="3843615"/>
              <a:chExt cx="221259" cy="230455"/>
            </a:xfrm>
          </p:grpSpPr>
          <p:sp>
            <p:nvSpPr>
              <p:cNvPr id="8478" name="Google Shape;8478;p79"/>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79"/>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79"/>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79"/>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9"/>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9"/>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79"/>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9"/>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9"/>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79"/>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79"/>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79"/>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9"/>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79"/>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79"/>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79"/>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79"/>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79"/>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79"/>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79"/>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8" name="Google Shape;8498;p79"/>
            <p:cNvGrpSpPr/>
            <p:nvPr/>
          </p:nvGrpSpPr>
          <p:grpSpPr>
            <a:xfrm>
              <a:off x="724986" y="3605478"/>
              <a:ext cx="1368681" cy="682918"/>
              <a:chOff x="724986" y="3605478"/>
              <a:chExt cx="1368681" cy="682918"/>
            </a:xfrm>
          </p:grpSpPr>
          <p:grpSp>
            <p:nvGrpSpPr>
              <p:cNvPr id="8499" name="Google Shape;8499;p79"/>
              <p:cNvGrpSpPr/>
              <p:nvPr/>
            </p:nvGrpSpPr>
            <p:grpSpPr>
              <a:xfrm>
                <a:off x="1498221" y="4047614"/>
                <a:ext cx="529172" cy="240783"/>
                <a:chOff x="1498221" y="4047614"/>
                <a:chExt cx="529172" cy="240783"/>
              </a:xfrm>
            </p:grpSpPr>
            <p:grpSp>
              <p:nvGrpSpPr>
                <p:cNvPr id="8500" name="Google Shape;8500;p79"/>
                <p:cNvGrpSpPr/>
                <p:nvPr/>
              </p:nvGrpSpPr>
              <p:grpSpPr>
                <a:xfrm>
                  <a:off x="1826655" y="4224370"/>
                  <a:ext cx="200738" cy="25631"/>
                  <a:chOff x="1826655" y="4224370"/>
                  <a:chExt cx="200738" cy="25631"/>
                </a:xfrm>
              </p:grpSpPr>
              <p:sp>
                <p:nvSpPr>
                  <p:cNvPr id="8501" name="Google Shape;8501;p79"/>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79"/>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3" name="Google Shape;8503;p79"/>
                <p:cNvGrpSpPr/>
                <p:nvPr/>
              </p:nvGrpSpPr>
              <p:grpSpPr>
                <a:xfrm>
                  <a:off x="1498221" y="4047614"/>
                  <a:ext cx="328444" cy="240783"/>
                  <a:chOff x="1498221" y="4047614"/>
                  <a:chExt cx="328444" cy="240783"/>
                </a:xfrm>
              </p:grpSpPr>
              <p:sp>
                <p:nvSpPr>
                  <p:cNvPr id="8504" name="Google Shape;8504;p79"/>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5" name="Google Shape;8505;p79"/>
                  <p:cNvGrpSpPr/>
                  <p:nvPr/>
                </p:nvGrpSpPr>
                <p:grpSpPr>
                  <a:xfrm>
                    <a:off x="1498221" y="4047614"/>
                    <a:ext cx="150566" cy="190416"/>
                    <a:chOff x="1498221" y="4047614"/>
                    <a:chExt cx="150566" cy="190416"/>
                  </a:xfrm>
                </p:grpSpPr>
                <p:sp>
                  <p:nvSpPr>
                    <p:cNvPr id="8506" name="Google Shape;8506;p79"/>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79"/>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508" name="Google Shape;8508;p79"/>
              <p:cNvGrpSpPr/>
              <p:nvPr/>
            </p:nvGrpSpPr>
            <p:grpSpPr>
              <a:xfrm>
                <a:off x="1560718" y="3800594"/>
                <a:ext cx="532948" cy="302090"/>
                <a:chOff x="1560718" y="3800594"/>
                <a:chExt cx="532948" cy="302090"/>
              </a:xfrm>
            </p:grpSpPr>
            <p:grpSp>
              <p:nvGrpSpPr>
                <p:cNvPr id="8509" name="Google Shape;8509;p79"/>
                <p:cNvGrpSpPr/>
                <p:nvPr/>
              </p:nvGrpSpPr>
              <p:grpSpPr>
                <a:xfrm>
                  <a:off x="1912179" y="3827344"/>
                  <a:ext cx="181487" cy="25631"/>
                  <a:chOff x="1912179" y="3827344"/>
                  <a:chExt cx="181487" cy="25631"/>
                </a:xfrm>
              </p:grpSpPr>
              <p:sp>
                <p:nvSpPr>
                  <p:cNvPr id="8510" name="Google Shape;8510;p79"/>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79"/>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79"/>
                <p:cNvGrpSpPr/>
                <p:nvPr/>
              </p:nvGrpSpPr>
              <p:grpSpPr>
                <a:xfrm>
                  <a:off x="1912179" y="4044505"/>
                  <a:ext cx="181487" cy="25622"/>
                  <a:chOff x="1912179" y="4044506"/>
                  <a:chExt cx="181487" cy="25622"/>
                </a:xfrm>
              </p:grpSpPr>
              <p:sp>
                <p:nvSpPr>
                  <p:cNvPr id="8513" name="Google Shape;8513;p79"/>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79"/>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5" name="Google Shape;8515;p79"/>
                <p:cNvGrpSpPr/>
                <p:nvPr/>
              </p:nvGrpSpPr>
              <p:grpSpPr>
                <a:xfrm>
                  <a:off x="1560718" y="3800594"/>
                  <a:ext cx="351472" cy="302090"/>
                  <a:chOff x="1560718" y="3800594"/>
                  <a:chExt cx="351472" cy="302090"/>
                </a:xfrm>
              </p:grpSpPr>
              <p:grpSp>
                <p:nvGrpSpPr>
                  <p:cNvPr id="8516" name="Google Shape;8516;p79"/>
                  <p:cNvGrpSpPr/>
                  <p:nvPr/>
                </p:nvGrpSpPr>
                <p:grpSpPr>
                  <a:xfrm>
                    <a:off x="1560718" y="3842857"/>
                    <a:ext cx="173586" cy="217131"/>
                    <a:chOff x="1560718" y="3842857"/>
                    <a:chExt cx="173586" cy="217131"/>
                  </a:xfrm>
                </p:grpSpPr>
                <p:sp>
                  <p:nvSpPr>
                    <p:cNvPr id="8517" name="Google Shape;8517;p79"/>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79"/>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79"/>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0" name="Google Shape;8520;p79"/>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79"/>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522" name="Google Shape;8522;p79"/>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3" name="Google Shape;8523;p79"/>
              <p:cNvGrpSpPr/>
              <p:nvPr/>
            </p:nvGrpSpPr>
            <p:grpSpPr>
              <a:xfrm>
                <a:off x="785350" y="3605478"/>
                <a:ext cx="535311" cy="249245"/>
                <a:chOff x="785350" y="3605478"/>
                <a:chExt cx="535311" cy="249245"/>
              </a:xfrm>
            </p:grpSpPr>
            <p:grpSp>
              <p:nvGrpSpPr>
                <p:cNvPr id="8524" name="Google Shape;8524;p79"/>
                <p:cNvGrpSpPr/>
                <p:nvPr/>
              </p:nvGrpSpPr>
              <p:grpSpPr>
                <a:xfrm>
                  <a:off x="785350" y="3605478"/>
                  <a:ext cx="376191" cy="102736"/>
                  <a:chOff x="785350" y="3605478"/>
                  <a:chExt cx="376191" cy="102736"/>
                </a:xfrm>
              </p:grpSpPr>
              <p:sp>
                <p:nvSpPr>
                  <p:cNvPr id="8525" name="Google Shape;8525;p79"/>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79"/>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79"/>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8" name="Google Shape;8528;p79"/>
                <p:cNvGrpSpPr/>
                <p:nvPr/>
              </p:nvGrpSpPr>
              <p:grpSpPr>
                <a:xfrm>
                  <a:off x="1161530" y="3655851"/>
                  <a:ext cx="159131" cy="198872"/>
                  <a:chOff x="1161530" y="3655851"/>
                  <a:chExt cx="159131" cy="198872"/>
                </a:xfrm>
              </p:grpSpPr>
              <p:sp>
                <p:nvSpPr>
                  <p:cNvPr id="8529" name="Google Shape;8529;p79"/>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9"/>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31" name="Google Shape;8531;p79"/>
              <p:cNvGrpSpPr/>
              <p:nvPr/>
            </p:nvGrpSpPr>
            <p:grpSpPr>
              <a:xfrm>
                <a:off x="785350" y="4047614"/>
                <a:ext cx="535311" cy="240783"/>
                <a:chOff x="785350" y="4047614"/>
                <a:chExt cx="535311" cy="240783"/>
              </a:xfrm>
            </p:grpSpPr>
            <p:grpSp>
              <p:nvGrpSpPr>
                <p:cNvPr id="8532" name="Google Shape;8532;p79"/>
                <p:cNvGrpSpPr/>
                <p:nvPr/>
              </p:nvGrpSpPr>
              <p:grpSpPr>
                <a:xfrm>
                  <a:off x="1161636" y="4047614"/>
                  <a:ext cx="159025" cy="190415"/>
                  <a:chOff x="1161636" y="4047614"/>
                  <a:chExt cx="159025" cy="190415"/>
                </a:xfrm>
              </p:grpSpPr>
              <p:sp>
                <p:nvSpPr>
                  <p:cNvPr id="8533" name="Google Shape;8533;p79"/>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79"/>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79"/>
                <p:cNvGrpSpPr/>
                <p:nvPr/>
              </p:nvGrpSpPr>
              <p:grpSpPr>
                <a:xfrm>
                  <a:off x="785350" y="4185661"/>
                  <a:ext cx="376191" cy="102736"/>
                  <a:chOff x="785350" y="4185661"/>
                  <a:chExt cx="376191" cy="102736"/>
                </a:xfrm>
              </p:grpSpPr>
              <p:sp>
                <p:nvSpPr>
                  <p:cNvPr id="8536" name="Google Shape;8536;p79"/>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9"/>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79"/>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39" name="Google Shape;8539;p79"/>
              <p:cNvGrpSpPr/>
              <p:nvPr/>
            </p:nvGrpSpPr>
            <p:grpSpPr>
              <a:xfrm>
                <a:off x="1501054" y="3605478"/>
                <a:ext cx="526340" cy="249240"/>
                <a:chOff x="1501054" y="3605478"/>
                <a:chExt cx="526340" cy="249240"/>
              </a:xfrm>
            </p:grpSpPr>
            <p:grpSp>
              <p:nvGrpSpPr>
                <p:cNvPr id="8540" name="Google Shape;8540;p79"/>
                <p:cNvGrpSpPr/>
                <p:nvPr/>
              </p:nvGrpSpPr>
              <p:grpSpPr>
                <a:xfrm>
                  <a:off x="1834208" y="3643867"/>
                  <a:ext cx="193185" cy="25622"/>
                  <a:chOff x="1834208" y="3643867"/>
                  <a:chExt cx="193185" cy="25622"/>
                </a:xfrm>
              </p:grpSpPr>
              <p:sp>
                <p:nvSpPr>
                  <p:cNvPr id="8541" name="Google Shape;8541;p79"/>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79"/>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3" name="Google Shape;8543;p79"/>
                <p:cNvGrpSpPr/>
                <p:nvPr/>
              </p:nvGrpSpPr>
              <p:grpSpPr>
                <a:xfrm>
                  <a:off x="1501054" y="3605478"/>
                  <a:ext cx="333165" cy="249240"/>
                  <a:chOff x="1501054" y="3605478"/>
                  <a:chExt cx="333165" cy="249240"/>
                </a:xfrm>
              </p:grpSpPr>
              <p:sp>
                <p:nvSpPr>
                  <p:cNvPr id="8544" name="Google Shape;8544;p79"/>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5" name="Google Shape;8545;p79"/>
                  <p:cNvGrpSpPr/>
                  <p:nvPr/>
                </p:nvGrpSpPr>
                <p:grpSpPr>
                  <a:xfrm>
                    <a:off x="1501054" y="3655851"/>
                    <a:ext cx="155286" cy="198867"/>
                    <a:chOff x="1501054" y="3655851"/>
                    <a:chExt cx="155286" cy="198867"/>
                  </a:xfrm>
                </p:grpSpPr>
                <p:sp>
                  <p:nvSpPr>
                    <p:cNvPr id="8546" name="Google Shape;8546;p79"/>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79"/>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548" name="Google Shape;8548;p79"/>
              <p:cNvGrpSpPr/>
              <p:nvPr/>
            </p:nvGrpSpPr>
            <p:grpSpPr>
              <a:xfrm>
                <a:off x="724986" y="3800594"/>
                <a:ext cx="532950" cy="302090"/>
                <a:chOff x="724986" y="3800594"/>
                <a:chExt cx="532950" cy="302090"/>
              </a:xfrm>
            </p:grpSpPr>
            <p:grpSp>
              <p:nvGrpSpPr>
                <p:cNvPr id="8549" name="Google Shape;8549;p79"/>
                <p:cNvGrpSpPr/>
                <p:nvPr/>
              </p:nvGrpSpPr>
              <p:grpSpPr>
                <a:xfrm>
                  <a:off x="724986" y="4044367"/>
                  <a:ext cx="181314" cy="25626"/>
                  <a:chOff x="724986" y="4044367"/>
                  <a:chExt cx="181314" cy="25626"/>
                </a:xfrm>
              </p:grpSpPr>
              <p:sp>
                <p:nvSpPr>
                  <p:cNvPr id="8550" name="Google Shape;8550;p79"/>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79"/>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2" name="Google Shape;8552;p79"/>
                <p:cNvGrpSpPr/>
                <p:nvPr/>
              </p:nvGrpSpPr>
              <p:grpSpPr>
                <a:xfrm>
                  <a:off x="906290" y="3800594"/>
                  <a:ext cx="351646" cy="302090"/>
                  <a:chOff x="906290" y="3800594"/>
                  <a:chExt cx="351646" cy="302090"/>
                </a:xfrm>
              </p:grpSpPr>
              <p:grpSp>
                <p:nvGrpSpPr>
                  <p:cNvPr id="8553" name="Google Shape;8553;p79"/>
                  <p:cNvGrpSpPr/>
                  <p:nvPr/>
                </p:nvGrpSpPr>
                <p:grpSpPr>
                  <a:xfrm>
                    <a:off x="1084172" y="3842857"/>
                    <a:ext cx="173764" cy="217131"/>
                    <a:chOff x="1084172" y="3842857"/>
                    <a:chExt cx="173764" cy="217131"/>
                  </a:xfrm>
                </p:grpSpPr>
                <p:grpSp>
                  <p:nvGrpSpPr>
                    <p:cNvPr id="8554" name="Google Shape;8554;p79"/>
                    <p:cNvGrpSpPr/>
                    <p:nvPr/>
                  </p:nvGrpSpPr>
                  <p:grpSpPr>
                    <a:xfrm>
                      <a:off x="1156862" y="3936509"/>
                      <a:ext cx="101073" cy="25622"/>
                      <a:chOff x="1156862" y="3936509"/>
                      <a:chExt cx="101073" cy="25622"/>
                    </a:xfrm>
                  </p:grpSpPr>
                  <p:sp>
                    <p:nvSpPr>
                      <p:cNvPr id="8555" name="Google Shape;8555;p79"/>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79"/>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7" name="Google Shape;8557;p79"/>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8" name="Google Shape;8558;p79"/>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9"/>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0" name="Google Shape;8560;p79"/>
                <p:cNvGrpSpPr/>
                <p:nvPr/>
              </p:nvGrpSpPr>
              <p:grpSpPr>
                <a:xfrm>
                  <a:off x="724986" y="3830189"/>
                  <a:ext cx="189533" cy="25626"/>
                  <a:chOff x="724986" y="3830189"/>
                  <a:chExt cx="189533" cy="25626"/>
                </a:xfrm>
              </p:grpSpPr>
              <p:sp>
                <p:nvSpPr>
                  <p:cNvPr id="8561" name="Google Shape;8561;p79"/>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79"/>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8563" name="Google Shape;8563;p79"/>
          <p:cNvGrpSpPr/>
          <p:nvPr/>
        </p:nvGrpSpPr>
        <p:grpSpPr>
          <a:xfrm>
            <a:off x="2253298" y="2249677"/>
            <a:ext cx="948701" cy="935378"/>
            <a:chOff x="2253298" y="2428317"/>
            <a:chExt cx="948701" cy="935378"/>
          </a:xfrm>
        </p:grpSpPr>
        <p:sp>
          <p:nvSpPr>
            <p:cNvPr id="8564" name="Google Shape;8564;p79"/>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79"/>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79"/>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79"/>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79"/>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79"/>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79"/>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79"/>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9"/>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79"/>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79"/>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9"/>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79"/>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79"/>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79"/>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79"/>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79"/>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79"/>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9"/>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79"/>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9"/>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79"/>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79"/>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79"/>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9"/>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9"/>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9"/>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9"/>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79"/>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79"/>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79"/>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79"/>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79"/>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0" name="Shape 8600"/>
        <p:cNvGrpSpPr/>
        <p:nvPr/>
      </p:nvGrpSpPr>
      <p:grpSpPr>
        <a:xfrm>
          <a:off x="0" y="0"/>
          <a:ext cx="0" cy="0"/>
          <a:chOff x="0" y="0"/>
          <a:chExt cx="0" cy="0"/>
        </a:xfrm>
      </p:grpSpPr>
      <p:grpSp>
        <p:nvGrpSpPr>
          <p:cNvPr id="8601" name="Google Shape;8601;p80"/>
          <p:cNvGrpSpPr/>
          <p:nvPr/>
        </p:nvGrpSpPr>
        <p:grpSpPr>
          <a:xfrm>
            <a:off x="3339744" y="952977"/>
            <a:ext cx="2363393" cy="1017867"/>
            <a:chOff x="3292400" y="1219146"/>
            <a:chExt cx="2615240" cy="1110239"/>
          </a:xfrm>
        </p:grpSpPr>
        <p:sp>
          <p:nvSpPr>
            <p:cNvPr id="8602" name="Google Shape;8602;p80"/>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8603" name="Google Shape;8603;p80"/>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604" name="Google Shape;8604;p80"/>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8605" name="Google Shape;8605;p80"/>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8606" name="Google Shape;8606;p80"/>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8607" name="Google Shape;8607;p80"/>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8608" name="Google Shape;8608;p80"/>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8609" name="Google Shape;8609;p80"/>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8610" name="Google Shape;8610;p80"/>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8611" name="Google Shape;8611;p80"/>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8612" name="Google Shape;8612;p80"/>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8613" name="Google Shape;8613;p80"/>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8614" name="Google Shape;8614;p80"/>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8615" name="Google Shape;8615;p80"/>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8616" name="Google Shape;8616;p80"/>
            <p:cNvGrpSpPr/>
            <p:nvPr/>
          </p:nvGrpSpPr>
          <p:grpSpPr>
            <a:xfrm>
              <a:off x="3748438" y="1378608"/>
              <a:ext cx="2159202" cy="903971"/>
              <a:chOff x="1683525" y="2179850"/>
              <a:chExt cx="4519050" cy="2134525"/>
            </a:xfrm>
          </p:grpSpPr>
          <p:sp>
            <p:nvSpPr>
              <p:cNvPr id="8617" name="Google Shape;8617;p80"/>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618" name="Google Shape;8618;p80"/>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619" name="Google Shape;8619;p80"/>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620" name="Google Shape;8620;p80"/>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621" name="Google Shape;8621;p80"/>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622" name="Google Shape;8622;p80"/>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623" name="Google Shape;8623;p80"/>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624" name="Google Shape;8624;p80"/>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625" name="Google Shape;8625;p80"/>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626" name="Google Shape;8626;p80"/>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627" name="Google Shape;8627;p80"/>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8628" name="Google Shape;8628;p80"/>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8629" name="Google Shape;8629;p80"/>
          <p:cNvGraphicFramePr/>
          <p:nvPr/>
        </p:nvGraphicFramePr>
        <p:xfrm>
          <a:off x="5935838" y="2130450"/>
          <a:ext cx="3000000" cy="3000000"/>
        </p:xfrm>
        <a:graphic>
          <a:graphicData uri="http://schemas.openxmlformats.org/drawingml/2006/table">
            <a:tbl>
              <a:tblPr>
                <a:noFill/>
                <a:tableStyleId>{1348AE9E-3F0E-4CFD-9F11-5D95235CC6B1}</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8630" name="Google Shape;8630;p80"/>
          <p:cNvGrpSpPr/>
          <p:nvPr/>
        </p:nvGrpSpPr>
        <p:grpSpPr>
          <a:xfrm>
            <a:off x="5913087" y="3189047"/>
            <a:ext cx="2519825" cy="1001454"/>
            <a:chOff x="1906114" y="789980"/>
            <a:chExt cx="1487676" cy="606868"/>
          </a:xfrm>
        </p:grpSpPr>
        <p:cxnSp>
          <p:nvCxnSpPr>
            <p:cNvPr id="8631" name="Google Shape;8631;p80"/>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8632" name="Google Shape;8632;p80"/>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8633" name="Google Shape;8633;p80"/>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8634" name="Google Shape;8634;p80"/>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8635" name="Google Shape;8635;p80"/>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8636" name="Google Shape;8636;p80"/>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8637" name="Google Shape;8637;p80"/>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8638" name="Google Shape;8638;p80"/>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0"/>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80"/>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80"/>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0"/>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0"/>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80"/>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8645" name="Google Shape;8645;p80"/>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8646" name="Google Shape;8646;p80"/>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8647" name="Google Shape;8647;p80"/>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8" name="Google Shape;8648;p80"/>
          <p:cNvGrpSpPr/>
          <p:nvPr/>
        </p:nvGrpSpPr>
        <p:grpSpPr>
          <a:xfrm>
            <a:off x="712562" y="998005"/>
            <a:ext cx="2394370" cy="976502"/>
            <a:chOff x="749309" y="1112739"/>
            <a:chExt cx="2371603" cy="976502"/>
          </a:xfrm>
        </p:grpSpPr>
        <p:sp>
          <p:nvSpPr>
            <p:cNvPr id="8649" name="Google Shape;8649;p80"/>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0"/>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0"/>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0"/>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80"/>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0"/>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0"/>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80"/>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0"/>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0"/>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80"/>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0"/>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0"/>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0"/>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0"/>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80"/>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80"/>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0"/>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0"/>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80"/>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80"/>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80"/>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0"/>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80"/>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0"/>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0"/>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0"/>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80"/>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80"/>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0"/>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0"/>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0"/>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8681" name="Google Shape;8681;p80"/>
          <p:cNvGraphicFramePr/>
          <p:nvPr/>
        </p:nvGraphicFramePr>
        <p:xfrm>
          <a:off x="5935863" y="996300"/>
          <a:ext cx="3000000" cy="3000000"/>
        </p:xfrm>
        <a:graphic>
          <a:graphicData uri="http://schemas.openxmlformats.org/drawingml/2006/table">
            <a:tbl>
              <a:tblPr>
                <a:noFill/>
                <a:tableStyleId>{1348AE9E-3F0E-4CFD-9F11-5D95235CC6B1}</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8682" name="Google Shape;8682;p80"/>
          <p:cNvGraphicFramePr/>
          <p:nvPr/>
        </p:nvGraphicFramePr>
        <p:xfrm>
          <a:off x="3342575" y="2130450"/>
          <a:ext cx="3000000" cy="3000000"/>
        </p:xfrm>
        <a:graphic>
          <a:graphicData uri="http://schemas.openxmlformats.org/drawingml/2006/table">
            <a:tbl>
              <a:tblPr>
                <a:noFill/>
                <a:tableStyleId>{1348AE9E-3F0E-4CFD-9F11-5D95235CC6B1}</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8683" name="Google Shape;8683;p80"/>
          <p:cNvGrpSpPr/>
          <p:nvPr/>
        </p:nvGrpSpPr>
        <p:grpSpPr>
          <a:xfrm>
            <a:off x="4086504" y="2517093"/>
            <a:ext cx="1517436" cy="74460"/>
            <a:chOff x="3980086" y="2804397"/>
            <a:chExt cx="1227600" cy="66900"/>
          </a:xfrm>
        </p:grpSpPr>
        <p:sp>
          <p:nvSpPr>
            <p:cNvPr id="8684" name="Google Shape;8684;p8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6" name="Google Shape;8686;p80"/>
          <p:cNvGrpSpPr/>
          <p:nvPr/>
        </p:nvGrpSpPr>
        <p:grpSpPr>
          <a:xfrm>
            <a:off x="4711569" y="2809680"/>
            <a:ext cx="892956" cy="74460"/>
            <a:chOff x="3980086" y="2804397"/>
            <a:chExt cx="1227600" cy="66900"/>
          </a:xfrm>
        </p:grpSpPr>
        <p:sp>
          <p:nvSpPr>
            <p:cNvPr id="8687" name="Google Shape;8687;p8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8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9" name="Google Shape;8689;p80"/>
          <p:cNvGrpSpPr/>
          <p:nvPr/>
        </p:nvGrpSpPr>
        <p:grpSpPr>
          <a:xfrm>
            <a:off x="3344661" y="3168563"/>
            <a:ext cx="2363244" cy="1005943"/>
            <a:chOff x="3358415" y="3361302"/>
            <a:chExt cx="2363244" cy="1024695"/>
          </a:xfrm>
        </p:grpSpPr>
        <p:grpSp>
          <p:nvGrpSpPr>
            <p:cNvPr id="8690" name="Google Shape;8690;p80"/>
            <p:cNvGrpSpPr/>
            <p:nvPr/>
          </p:nvGrpSpPr>
          <p:grpSpPr>
            <a:xfrm>
              <a:off x="3358415" y="3361302"/>
              <a:ext cx="441300" cy="1024695"/>
              <a:chOff x="3358415" y="3361302"/>
              <a:chExt cx="441300" cy="1024695"/>
            </a:xfrm>
          </p:grpSpPr>
          <p:sp>
            <p:nvSpPr>
              <p:cNvPr id="8691" name="Google Shape;8691;p80"/>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80"/>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0"/>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0"/>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80"/>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80"/>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7" name="Google Shape;8697;p80"/>
            <p:cNvGrpSpPr/>
            <p:nvPr/>
          </p:nvGrpSpPr>
          <p:grpSpPr>
            <a:xfrm>
              <a:off x="3838901" y="3361302"/>
              <a:ext cx="441300" cy="1024695"/>
              <a:chOff x="3838901" y="3361302"/>
              <a:chExt cx="441300" cy="1024695"/>
            </a:xfrm>
          </p:grpSpPr>
          <p:sp>
            <p:nvSpPr>
              <p:cNvPr id="8698" name="Google Shape;8698;p80"/>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0"/>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80"/>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0"/>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80"/>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80"/>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4" name="Google Shape;8704;p80"/>
            <p:cNvGrpSpPr/>
            <p:nvPr/>
          </p:nvGrpSpPr>
          <p:grpSpPr>
            <a:xfrm>
              <a:off x="4319387" y="3361302"/>
              <a:ext cx="441300" cy="1024695"/>
              <a:chOff x="4319387" y="3361302"/>
              <a:chExt cx="441300" cy="1024695"/>
            </a:xfrm>
          </p:grpSpPr>
          <p:sp>
            <p:nvSpPr>
              <p:cNvPr id="8705" name="Google Shape;8705;p80"/>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0"/>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0"/>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0"/>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0"/>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80"/>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1" name="Google Shape;8711;p80"/>
            <p:cNvGrpSpPr/>
            <p:nvPr/>
          </p:nvGrpSpPr>
          <p:grpSpPr>
            <a:xfrm>
              <a:off x="4799873" y="3361302"/>
              <a:ext cx="441300" cy="1024695"/>
              <a:chOff x="4799873" y="3361302"/>
              <a:chExt cx="441300" cy="1024695"/>
            </a:xfrm>
          </p:grpSpPr>
          <p:sp>
            <p:nvSpPr>
              <p:cNvPr id="8712" name="Google Shape;8712;p80"/>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0"/>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0"/>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80"/>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80"/>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80"/>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8" name="Google Shape;8718;p80"/>
            <p:cNvGrpSpPr/>
            <p:nvPr/>
          </p:nvGrpSpPr>
          <p:grpSpPr>
            <a:xfrm>
              <a:off x="5280360" y="3361302"/>
              <a:ext cx="441300" cy="1024695"/>
              <a:chOff x="5280360" y="3361302"/>
              <a:chExt cx="441300" cy="1024695"/>
            </a:xfrm>
          </p:grpSpPr>
          <p:sp>
            <p:nvSpPr>
              <p:cNvPr id="8719" name="Google Shape;8719;p80"/>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80"/>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80"/>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0"/>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0"/>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80"/>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8725" name="Google Shape;8725;p80"/>
          <p:cNvGraphicFramePr/>
          <p:nvPr/>
        </p:nvGraphicFramePr>
        <p:xfrm>
          <a:off x="711088" y="2130450"/>
          <a:ext cx="3000000" cy="3000000"/>
        </p:xfrm>
        <a:graphic>
          <a:graphicData uri="http://schemas.openxmlformats.org/drawingml/2006/table">
            <a:tbl>
              <a:tblPr>
                <a:noFill/>
                <a:tableStyleId>{1348AE9E-3F0E-4CFD-9F11-5D95235CC6B1}</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8726" name="Google Shape;8726;p80"/>
          <p:cNvGrpSpPr/>
          <p:nvPr/>
        </p:nvGrpSpPr>
        <p:grpSpPr>
          <a:xfrm>
            <a:off x="712613" y="3180175"/>
            <a:ext cx="2403614" cy="1005900"/>
            <a:chOff x="726450" y="3372825"/>
            <a:chExt cx="2403614" cy="1005900"/>
          </a:xfrm>
        </p:grpSpPr>
        <p:grpSp>
          <p:nvGrpSpPr>
            <p:cNvPr id="8727" name="Google Shape;8727;p80"/>
            <p:cNvGrpSpPr/>
            <p:nvPr/>
          </p:nvGrpSpPr>
          <p:grpSpPr>
            <a:xfrm>
              <a:off x="726450" y="3696000"/>
              <a:ext cx="2403614" cy="500898"/>
              <a:chOff x="726450" y="3696000"/>
              <a:chExt cx="2403614" cy="500898"/>
            </a:xfrm>
          </p:grpSpPr>
          <p:sp>
            <p:nvSpPr>
              <p:cNvPr id="8728" name="Google Shape;8728;p80"/>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8729" name="Google Shape;8729;p80"/>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8730" name="Google Shape;8730;p80"/>
            <p:cNvGrpSpPr/>
            <p:nvPr/>
          </p:nvGrpSpPr>
          <p:grpSpPr>
            <a:xfrm>
              <a:off x="1348050" y="3372825"/>
              <a:ext cx="1720425" cy="1005900"/>
              <a:chOff x="1348050" y="3372825"/>
              <a:chExt cx="1720425" cy="1005900"/>
            </a:xfrm>
          </p:grpSpPr>
          <p:sp>
            <p:nvSpPr>
              <p:cNvPr id="8731" name="Google Shape;8731;p80"/>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8732" name="Google Shape;8732;p80"/>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8733" name="Google Shape;8733;p80"/>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8734" name="Google Shape;8734;p80"/>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8735" name="Google Shape;8735;p80"/>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8736" name="Google Shape;8736;p80"/>
            <p:cNvGrpSpPr/>
            <p:nvPr/>
          </p:nvGrpSpPr>
          <p:grpSpPr>
            <a:xfrm>
              <a:off x="1455707" y="3731058"/>
              <a:ext cx="1491150" cy="417657"/>
              <a:chOff x="1455707" y="3731058"/>
              <a:chExt cx="1491150" cy="417657"/>
            </a:xfrm>
          </p:grpSpPr>
          <p:grpSp>
            <p:nvGrpSpPr>
              <p:cNvPr id="8737" name="Google Shape;8737;p80"/>
              <p:cNvGrpSpPr/>
              <p:nvPr/>
            </p:nvGrpSpPr>
            <p:grpSpPr>
              <a:xfrm>
                <a:off x="1472938" y="3745828"/>
                <a:ext cx="72126" cy="53788"/>
                <a:chOff x="1472938" y="3745828"/>
                <a:chExt cx="72126" cy="53788"/>
              </a:xfrm>
            </p:grpSpPr>
            <p:sp>
              <p:nvSpPr>
                <p:cNvPr id="8738" name="Google Shape;8738;p80"/>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0"/>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0" name="Google Shape;8740;p80"/>
              <p:cNvGrpSpPr/>
              <p:nvPr/>
            </p:nvGrpSpPr>
            <p:grpSpPr>
              <a:xfrm>
                <a:off x="1819181" y="4089633"/>
                <a:ext cx="72126" cy="53788"/>
                <a:chOff x="1819181" y="4089633"/>
                <a:chExt cx="72126" cy="53788"/>
              </a:xfrm>
            </p:grpSpPr>
            <p:sp>
              <p:nvSpPr>
                <p:cNvPr id="8741" name="Google Shape;8741;p80"/>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0"/>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3" name="Google Shape;8743;p80"/>
              <p:cNvGrpSpPr/>
              <p:nvPr/>
            </p:nvGrpSpPr>
            <p:grpSpPr>
              <a:xfrm>
                <a:off x="1455707" y="4084171"/>
                <a:ext cx="64321" cy="64544"/>
                <a:chOff x="1455707" y="4084171"/>
                <a:chExt cx="64321" cy="64544"/>
              </a:xfrm>
            </p:grpSpPr>
            <p:sp>
              <p:nvSpPr>
                <p:cNvPr id="8744" name="Google Shape;8744;p80"/>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80"/>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6" name="Google Shape;8746;p80"/>
              <p:cNvGrpSpPr/>
              <p:nvPr/>
            </p:nvGrpSpPr>
            <p:grpSpPr>
              <a:xfrm>
                <a:off x="1818610" y="3731058"/>
                <a:ext cx="64321" cy="64544"/>
                <a:chOff x="1818610" y="3731058"/>
                <a:chExt cx="64321" cy="64544"/>
              </a:xfrm>
            </p:grpSpPr>
            <p:sp>
              <p:nvSpPr>
                <p:cNvPr id="8747" name="Google Shape;8747;p80"/>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0"/>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9" name="Google Shape;8749;p80"/>
              <p:cNvGrpSpPr/>
              <p:nvPr/>
            </p:nvGrpSpPr>
            <p:grpSpPr>
              <a:xfrm>
                <a:off x="2172491" y="4089633"/>
                <a:ext cx="72126" cy="53788"/>
                <a:chOff x="2172491" y="4089633"/>
                <a:chExt cx="72126" cy="53788"/>
              </a:xfrm>
            </p:grpSpPr>
            <p:sp>
              <p:nvSpPr>
                <p:cNvPr id="8750" name="Google Shape;8750;p80"/>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0"/>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80"/>
              <p:cNvGrpSpPr/>
              <p:nvPr/>
            </p:nvGrpSpPr>
            <p:grpSpPr>
              <a:xfrm>
                <a:off x="2171920" y="3731058"/>
                <a:ext cx="64321" cy="64544"/>
                <a:chOff x="2171920" y="3731058"/>
                <a:chExt cx="64321" cy="64544"/>
              </a:xfrm>
            </p:grpSpPr>
            <p:sp>
              <p:nvSpPr>
                <p:cNvPr id="8753" name="Google Shape;8753;p80"/>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80"/>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5" name="Google Shape;8755;p80"/>
              <p:cNvGrpSpPr/>
              <p:nvPr/>
            </p:nvGrpSpPr>
            <p:grpSpPr>
              <a:xfrm>
                <a:off x="2874730" y="3745828"/>
                <a:ext cx="72126" cy="53788"/>
                <a:chOff x="2874730" y="3745828"/>
                <a:chExt cx="72126" cy="53788"/>
              </a:xfrm>
            </p:grpSpPr>
            <p:sp>
              <p:nvSpPr>
                <p:cNvPr id="8756" name="Google Shape;8756;p80"/>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80"/>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8" name="Google Shape;8758;p80"/>
              <p:cNvGrpSpPr/>
              <p:nvPr/>
            </p:nvGrpSpPr>
            <p:grpSpPr>
              <a:xfrm>
                <a:off x="2878589" y="4081481"/>
                <a:ext cx="64321" cy="64544"/>
                <a:chOff x="2878589" y="4081481"/>
                <a:chExt cx="64321" cy="64544"/>
              </a:xfrm>
            </p:grpSpPr>
            <p:sp>
              <p:nvSpPr>
                <p:cNvPr id="8759" name="Google Shape;8759;p80"/>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80"/>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1" name="Google Shape;8761;p80"/>
              <p:cNvGrpSpPr/>
              <p:nvPr/>
            </p:nvGrpSpPr>
            <p:grpSpPr>
              <a:xfrm>
                <a:off x="2525796" y="4089633"/>
                <a:ext cx="72126" cy="53788"/>
                <a:chOff x="2525796" y="4089633"/>
                <a:chExt cx="72126" cy="53788"/>
              </a:xfrm>
            </p:grpSpPr>
            <p:sp>
              <p:nvSpPr>
                <p:cNvPr id="8762" name="Google Shape;8762;p80"/>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80"/>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4" name="Google Shape;8764;p80"/>
              <p:cNvGrpSpPr/>
              <p:nvPr/>
            </p:nvGrpSpPr>
            <p:grpSpPr>
              <a:xfrm>
                <a:off x="2525225" y="3731058"/>
                <a:ext cx="64321" cy="64544"/>
                <a:chOff x="2525225" y="3731058"/>
                <a:chExt cx="64321" cy="64544"/>
              </a:xfrm>
            </p:grpSpPr>
            <p:sp>
              <p:nvSpPr>
                <p:cNvPr id="8765" name="Google Shape;8765;p80"/>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80"/>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0" name="Shape 8770"/>
        <p:cNvGrpSpPr/>
        <p:nvPr/>
      </p:nvGrpSpPr>
      <p:grpSpPr>
        <a:xfrm>
          <a:off x="0" y="0"/>
          <a:ext cx="0" cy="0"/>
          <a:chOff x="0" y="0"/>
          <a:chExt cx="0" cy="0"/>
        </a:xfrm>
      </p:grpSpPr>
      <p:grpSp>
        <p:nvGrpSpPr>
          <p:cNvPr id="8771" name="Google Shape;8771;p81"/>
          <p:cNvGrpSpPr/>
          <p:nvPr/>
        </p:nvGrpSpPr>
        <p:grpSpPr>
          <a:xfrm>
            <a:off x="716991" y="971306"/>
            <a:ext cx="845921" cy="690752"/>
            <a:chOff x="732428" y="1198513"/>
            <a:chExt cx="845921" cy="690752"/>
          </a:xfrm>
        </p:grpSpPr>
        <p:grpSp>
          <p:nvGrpSpPr>
            <p:cNvPr id="8772" name="Google Shape;8772;p81"/>
            <p:cNvGrpSpPr/>
            <p:nvPr/>
          </p:nvGrpSpPr>
          <p:grpSpPr>
            <a:xfrm>
              <a:off x="823030" y="1198513"/>
              <a:ext cx="755319" cy="690752"/>
              <a:chOff x="823030" y="1198513"/>
              <a:chExt cx="755319" cy="690752"/>
            </a:xfrm>
          </p:grpSpPr>
          <p:sp>
            <p:nvSpPr>
              <p:cNvPr id="8773" name="Google Shape;8773;p81"/>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81"/>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81"/>
            <p:cNvGrpSpPr/>
            <p:nvPr/>
          </p:nvGrpSpPr>
          <p:grpSpPr>
            <a:xfrm>
              <a:off x="732428" y="1239937"/>
              <a:ext cx="739912" cy="607886"/>
              <a:chOff x="732428" y="1239937"/>
              <a:chExt cx="739912" cy="607886"/>
            </a:xfrm>
          </p:grpSpPr>
          <p:sp>
            <p:nvSpPr>
              <p:cNvPr id="8776" name="Google Shape;8776;p81"/>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81"/>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8" name="Google Shape;8778;p81"/>
            <p:cNvGrpSpPr/>
            <p:nvPr/>
          </p:nvGrpSpPr>
          <p:grpSpPr>
            <a:xfrm>
              <a:off x="732428" y="1277018"/>
              <a:ext cx="702832" cy="533758"/>
              <a:chOff x="732428" y="1277018"/>
              <a:chExt cx="702832" cy="533758"/>
            </a:xfrm>
          </p:grpSpPr>
          <p:sp>
            <p:nvSpPr>
              <p:cNvPr id="8779" name="Google Shape;8779;p81"/>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81"/>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1" name="Google Shape;8781;p81"/>
            <p:cNvGrpSpPr/>
            <p:nvPr/>
          </p:nvGrpSpPr>
          <p:grpSpPr>
            <a:xfrm>
              <a:off x="931170" y="1306653"/>
              <a:ext cx="647179" cy="474455"/>
              <a:chOff x="931170" y="1306653"/>
              <a:chExt cx="647179" cy="474455"/>
            </a:xfrm>
          </p:grpSpPr>
          <p:sp>
            <p:nvSpPr>
              <p:cNvPr id="8782" name="Google Shape;8782;p81"/>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81"/>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4" name="Google Shape;8784;p81"/>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5" name="Google Shape;8785;p81"/>
          <p:cNvGrpSpPr/>
          <p:nvPr/>
        </p:nvGrpSpPr>
        <p:grpSpPr>
          <a:xfrm>
            <a:off x="3948600" y="971313"/>
            <a:ext cx="634656" cy="699982"/>
            <a:chOff x="5985650" y="2860025"/>
            <a:chExt cx="1396075" cy="1539775"/>
          </a:xfrm>
        </p:grpSpPr>
        <p:sp>
          <p:nvSpPr>
            <p:cNvPr id="8786" name="Google Shape;8786;p81"/>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1"/>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81"/>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81"/>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81"/>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1"/>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1"/>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1"/>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81"/>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81"/>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81"/>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81"/>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81"/>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1"/>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81"/>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81"/>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81"/>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81"/>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81"/>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1"/>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81"/>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81"/>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81"/>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81"/>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81"/>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81"/>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81"/>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81"/>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81"/>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81"/>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81"/>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81"/>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8" name="Google Shape;8818;p81"/>
          <p:cNvGrpSpPr/>
          <p:nvPr/>
        </p:nvGrpSpPr>
        <p:grpSpPr>
          <a:xfrm>
            <a:off x="4704250" y="971306"/>
            <a:ext cx="725845" cy="699975"/>
            <a:chOff x="4249973" y="1201875"/>
            <a:chExt cx="1958568" cy="1888762"/>
          </a:xfrm>
        </p:grpSpPr>
        <p:sp>
          <p:nvSpPr>
            <p:cNvPr id="8819" name="Google Shape;8819;p81"/>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20" name="Google Shape;8820;p81"/>
            <p:cNvGrpSpPr/>
            <p:nvPr/>
          </p:nvGrpSpPr>
          <p:grpSpPr>
            <a:xfrm>
              <a:off x="5853086" y="1789142"/>
              <a:ext cx="355454" cy="1048099"/>
              <a:chOff x="5576108" y="2016725"/>
              <a:chExt cx="565200" cy="1666560"/>
            </a:xfrm>
          </p:grpSpPr>
          <p:sp>
            <p:nvSpPr>
              <p:cNvPr id="8821" name="Google Shape;8821;p81"/>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8822" name="Google Shape;8822;p81"/>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3" name="Google Shape;8823;p81"/>
            <p:cNvGrpSpPr/>
            <p:nvPr/>
          </p:nvGrpSpPr>
          <p:grpSpPr>
            <a:xfrm>
              <a:off x="4869455" y="2691676"/>
              <a:ext cx="1013897" cy="398961"/>
              <a:chOff x="4012057" y="3451825"/>
              <a:chExt cx="1612175" cy="634379"/>
            </a:xfrm>
          </p:grpSpPr>
          <p:sp>
            <p:nvSpPr>
              <p:cNvPr id="8824" name="Google Shape;8824;p81"/>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8825" name="Google Shape;8825;p81"/>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6" name="Google Shape;8826;p81"/>
            <p:cNvGrpSpPr/>
            <p:nvPr/>
          </p:nvGrpSpPr>
          <p:grpSpPr>
            <a:xfrm>
              <a:off x="4276937" y="2155961"/>
              <a:ext cx="651965" cy="891358"/>
              <a:chOff x="3069908" y="2599997"/>
              <a:chExt cx="1036675" cy="1417328"/>
            </a:xfrm>
          </p:grpSpPr>
          <p:sp>
            <p:nvSpPr>
              <p:cNvPr id="8827" name="Google Shape;8827;p81"/>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8828" name="Google Shape;8828;p81"/>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81"/>
            <p:cNvGrpSpPr/>
            <p:nvPr/>
          </p:nvGrpSpPr>
          <p:grpSpPr>
            <a:xfrm>
              <a:off x="5054918" y="1201875"/>
              <a:ext cx="999548" cy="602711"/>
              <a:chOff x="4306958" y="1082925"/>
              <a:chExt cx="1589359" cy="958358"/>
            </a:xfrm>
          </p:grpSpPr>
          <p:sp>
            <p:nvSpPr>
              <p:cNvPr id="8830" name="Google Shape;8830;p81"/>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8831" name="Google Shape;8831;p81"/>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2" name="Google Shape;8832;p81"/>
            <p:cNvGrpSpPr/>
            <p:nvPr/>
          </p:nvGrpSpPr>
          <p:grpSpPr>
            <a:xfrm>
              <a:off x="4249973" y="1303451"/>
              <a:ext cx="799317" cy="841334"/>
              <a:chOff x="3027033" y="1244439"/>
              <a:chExt cx="1270977" cy="1337786"/>
            </a:xfrm>
          </p:grpSpPr>
          <p:sp>
            <p:nvSpPr>
              <p:cNvPr id="8833" name="Google Shape;8833;p81"/>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8834" name="Google Shape;8834;p81"/>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35" name="Google Shape;8835;p81"/>
          <p:cNvGrpSpPr/>
          <p:nvPr/>
        </p:nvGrpSpPr>
        <p:grpSpPr>
          <a:xfrm>
            <a:off x="4057114" y="1858087"/>
            <a:ext cx="750769" cy="683784"/>
            <a:chOff x="4204684" y="2104422"/>
            <a:chExt cx="699822" cy="637382"/>
          </a:xfrm>
        </p:grpSpPr>
        <p:grpSp>
          <p:nvGrpSpPr>
            <p:cNvPr id="8836" name="Google Shape;8836;p81"/>
            <p:cNvGrpSpPr/>
            <p:nvPr/>
          </p:nvGrpSpPr>
          <p:grpSpPr>
            <a:xfrm>
              <a:off x="4204684" y="2430067"/>
              <a:ext cx="342957" cy="311738"/>
              <a:chOff x="4204684" y="2430067"/>
              <a:chExt cx="342957" cy="311738"/>
            </a:xfrm>
          </p:grpSpPr>
          <p:sp>
            <p:nvSpPr>
              <p:cNvPr id="8837" name="Google Shape;8837;p81"/>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81"/>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9" name="Google Shape;8839;p81"/>
            <p:cNvGrpSpPr/>
            <p:nvPr/>
          </p:nvGrpSpPr>
          <p:grpSpPr>
            <a:xfrm>
              <a:off x="4561586" y="2430067"/>
              <a:ext cx="342920" cy="311738"/>
              <a:chOff x="4561586" y="2430067"/>
              <a:chExt cx="342920" cy="311738"/>
            </a:xfrm>
          </p:grpSpPr>
          <p:sp>
            <p:nvSpPr>
              <p:cNvPr id="8840" name="Google Shape;8840;p81"/>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81"/>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2" name="Google Shape;8842;p81"/>
            <p:cNvGrpSpPr/>
            <p:nvPr/>
          </p:nvGrpSpPr>
          <p:grpSpPr>
            <a:xfrm>
              <a:off x="4561586" y="2104422"/>
              <a:ext cx="342920" cy="311738"/>
              <a:chOff x="4561586" y="2104422"/>
              <a:chExt cx="342920" cy="311738"/>
            </a:xfrm>
          </p:grpSpPr>
          <p:sp>
            <p:nvSpPr>
              <p:cNvPr id="8843" name="Google Shape;8843;p81"/>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81"/>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5" name="Google Shape;8845;p81"/>
            <p:cNvGrpSpPr/>
            <p:nvPr/>
          </p:nvGrpSpPr>
          <p:grpSpPr>
            <a:xfrm>
              <a:off x="4204684" y="2104422"/>
              <a:ext cx="342957" cy="311664"/>
              <a:chOff x="4204684" y="2104422"/>
              <a:chExt cx="342957" cy="311664"/>
            </a:xfrm>
          </p:grpSpPr>
          <p:sp>
            <p:nvSpPr>
              <p:cNvPr id="8846" name="Google Shape;8846;p81"/>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81"/>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48" name="Google Shape;8848;p81"/>
          <p:cNvGrpSpPr/>
          <p:nvPr/>
        </p:nvGrpSpPr>
        <p:grpSpPr>
          <a:xfrm>
            <a:off x="5521547" y="971301"/>
            <a:ext cx="660591" cy="688867"/>
            <a:chOff x="5830645" y="1267368"/>
            <a:chExt cx="530340" cy="553040"/>
          </a:xfrm>
        </p:grpSpPr>
        <p:sp>
          <p:nvSpPr>
            <p:cNvPr id="8849" name="Google Shape;8849;p81"/>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0" name="Google Shape;8850;p81"/>
            <p:cNvGrpSpPr/>
            <p:nvPr/>
          </p:nvGrpSpPr>
          <p:grpSpPr>
            <a:xfrm>
              <a:off x="5830645" y="1267368"/>
              <a:ext cx="259743" cy="269909"/>
              <a:chOff x="5830645" y="1267368"/>
              <a:chExt cx="259743" cy="269909"/>
            </a:xfrm>
          </p:grpSpPr>
          <p:sp>
            <p:nvSpPr>
              <p:cNvPr id="8851" name="Google Shape;8851;p81"/>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81"/>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3" name="Google Shape;8853;p81"/>
            <p:cNvGrpSpPr/>
            <p:nvPr/>
          </p:nvGrpSpPr>
          <p:grpSpPr>
            <a:xfrm>
              <a:off x="6101293" y="1267368"/>
              <a:ext cx="259692" cy="269909"/>
              <a:chOff x="6101293" y="1267368"/>
              <a:chExt cx="259692" cy="269909"/>
            </a:xfrm>
          </p:grpSpPr>
          <p:sp>
            <p:nvSpPr>
              <p:cNvPr id="8854" name="Google Shape;8854;p81"/>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81"/>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6" name="Google Shape;8856;p81"/>
            <p:cNvGrpSpPr/>
            <p:nvPr/>
          </p:nvGrpSpPr>
          <p:grpSpPr>
            <a:xfrm>
              <a:off x="5830645" y="1550500"/>
              <a:ext cx="259692" cy="269909"/>
              <a:chOff x="5830645" y="1550500"/>
              <a:chExt cx="259692" cy="269909"/>
            </a:xfrm>
          </p:grpSpPr>
          <p:sp>
            <p:nvSpPr>
              <p:cNvPr id="8857" name="Google Shape;8857;p81"/>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81"/>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9" name="Google Shape;8859;p81"/>
            <p:cNvGrpSpPr/>
            <p:nvPr/>
          </p:nvGrpSpPr>
          <p:grpSpPr>
            <a:xfrm>
              <a:off x="6101293" y="1550500"/>
              <a:ext cx="259692" cy="269909"/>
              <a:chOff x="6101293" y="1550500"/>
              <a:chExt cx="259692" cy="269909"/>
            </a:xfrm>
          </p:grpSpPr>
          <p:sp>
            <p:nvSpPr>
              <p:cNvPr id="8860" name="Google Shape;8860;p81"/>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81"/>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62" name="Google Shape;8862;p81"/>
          <p:cNvGrpSpPr/>
          <p:nvPr/>
        </p:nvGrpSpPr>
        <p:grpSpPr>
          <a:xfrm>
            <a:off x="723700" y="1861760"/>
            <a:ext cx="697154" cy="679574"/>
            <a:chOff x="2679875" y="2361475"/>
            <a:chExt cx="780425" cy="760575"/>
          </a:xfrm>
        </p:grpSpPr>
        <p:sp>
          <p:nvSpPr>
            <p:cNvPr id="8863" name="Google Shape;8863;p81"/>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81"/>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81"/>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81"/>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81"/>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81"/>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9" name="Google Shape;8869;p81"/>
          <p:cNvGrpSpPr/>
          <p:nvPr/>
        </p:nvGrpSpPr>
        <p:grpSpPr>
          <a:xfrm>
            <a:off x="3122859" y="971352"/>
            <a:ext cx="735829" cy="684547"/>
            <a:chOff x="3351965" y="1148808"/>
            <a:chExt cx="750770" cy="698375"/>
          </a:xfrm>
        </p:grpSpPr>
        <p:grpSp>
          <p:nvGrpSpPr>
            <p:cNvPr id="8870" name="Google Shape;8870;p81"/>
            <p:cNvGrpSpPr/>
            <p:nvPr/>
          </p:nvGrpSpPr>
          <p:grpSpPr>
            <a:xfrm>
              <a:off x="3586796" y="1148808"/>
              <a:ext cx="294857" cy="286830"/>
              <a:chOff x="3750225" y="1774000"/>
              <a:chExt cx="149575" cy="145525"/>
            </a:xfrm>
          </p:grpSpPr>
          <p:sp>
            <p:nvSpPr>
              <p:cNvPr id="8871" name="Google Shape;8871;p81"/>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81"/>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3" name="Google Shape;8873;p81"/>
            <p:cNvGrpSpPr/>
            <p:nvPr/>
          </p:nvGrpSpPr>
          <p:grpSpPr>
            <a:xfrm>
              <a:off x="3779245" y="1375768"/>
              <a:ext cx="323490" cy="286978"/>
              <a:chOff x="3847850" y="1889150"/>
              <a:chExt cx="164100" cy="145600"/>
            </a:xfrm>
          </p:grpSpPr>
          <p:sp>
            <p:nvSpPr>
              <p:cNvPr id="8874" name="Google Shape;8874;p81"/>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81"/>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6" name="Google Shape;8876;p81"/>
            <p:cNvGrpSpPr/>
            <p:nvPr/>
          </p:nvGrpSpPr>
          <p:grpSpPr>
            <a:xfrm>
              <a:off x="3351965" y="1330435"/>
              <a:ext cx="295449" cy="285401"/>
              <a:chOff x="3631100" y="1866150"/>
              <a:chExt cx="149875" cy="144800"/>
            </a:xfrm>
          </p:grpSpPr>
          <p:sp>
            <p:nvSpPr>
              <p:cNvPr id="8877" name="Google Shape;8877;p81"/>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81"/>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9" name="Google Shape;8879;p81"/>
            <p:cNvGrpSpPr/>
            <p:nvPr/>
          </p:nvGrpSpPr>
          <p:grpSpPr>
            <a:xfrm>
              <a:off x="3548208" y="1560352"/>
              <a:ext cx="294808" cy="286830"/>
              <a:chOff x="3730650" y="1982800"/>
              <a:chExt cx="149550" cy="145525"/>
            </a:xfrm>
          </p:grpSpPr>
          <p:sp>
            <p:nvSpPr>
              <p:cNvPr id="8880" name="Google Shape;8880;p81"/>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81"/>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82" name="Google Shape;8882;p81"/>
          <p:cNvGrpSpPr/>
          <p:nvPr/>
        </p:nvGrpSpPr>
        <p:grpSpPr>
          <a:xfrm>
            <a:off x="7624512" y="971306"/>
            <a:ext cx="804565" cy="677795"/>
            <a:chOff x="7636443" y="1204988"/>
            <a:chExt cx="804565" cy="677795"/>
          </a:xfrm>
        </p:grpSpPr>
        <p:grpSp>
          <p:nvGrpSpPr>
            <p:cNvPr id="8883" name="Google Shape;8883;p81"/>
            <p:cNvGrpSpPr/>
            <p:nvPr/>
          </p:nvGrpSpPr>
          <p:grpSpPr>
            <a:xfrm>
              <a:off x="7636443" y="1509705"/>
              <a:ext cx="804565" cy="373078"/>
              <a:chOff x="7636443" y="1509705"/>
              <a:chExt cx="804565" cy="373078"/>
            </a:xfrm>
          </p:grpSpPr>
          <p:sp>
            <p:nvSpPr>
              <p:cNvPr id="8884" name="Google Shape;8884;p81"/>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81"/>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6" name="Google Shape;8886;p81"/>
            <p:cNvGrpSpPr/>
            <p:nvPr/>
          </p:nvGrpSpPr>
          <p:grpSpPr>
            <a:xfrm>
              <a:off x="7636443" y="1408133"/>
              <a:ext cx="804565" cy="373078"/>
              <a:chOff x="7636443" y="1408133"/>
              <a:chExt cx="804565" cy="373078"/>
            </a:xfrm>
          </p:grpSpPr>
          <p:sp>
            <p:nvSpPr>
              <p:cNvPr id="8887" name="Google Shape;8887;p81"/>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81"/>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9" name="Google Shape;8889;p81"/>
            <p:cNvGrpSpPr/>
            <p:nvPr/>
          </p:nvGrpSpPr>
          <p:grpSpPr>
            <a:xfrm>
              <a:off x="7636443" y="1306560"/>
              <a:ext cx="804565" cy="373078"/>
              <a:chOff x="7636443" y="1306560"/>
              <a:chExt cx="804565" cy="373078"/>
            </a:xfrm>
          </p:grpSpPr>
          <p:sp>
            <p:nvSpPr>
              <p:cNvPr id="8890" name="Google Shape;8890;p81"/>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81"/>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81"/>
            <p:cNvGrpSpPr/>
            <p:nvPr/>
          </p:nvGrpSpPr>
          <p:grpSpPr>
            <a:xfrm>
              <a:off x="7636443" y="1204988"/>
              <a:ext cx="804565" cy="373078"/>
              <a:chOff x="7636443" y="1204988"/>
              <a:chExt cx="804565" cy="373078"/>
            </a:xfrm>
          </p:grpSpPr>
          <p:sp>
            <p:nvSpPr>
              <p:cNvPr id="8893" name="Google Shape;8893;p81"/>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81"/>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95" name="Google Shape;8895;p81"/>
          <p:cNvGrpSpPr/>
          <p:nvPr/>
        </p:nvGrpSpPr>
        <p:grpSpPr>
          <a:xfrm>
            <a:off x="4963358" y="1878721"/>
            <a:ext cx="661339" cy="661188"/>
            <a:chOff x="3990000" y="975400"/>
            <a:chExt cx="3934200" cy="3933300"/>
          </a:xfrm>
        </p:grpSpPr>
        <p:sp>
          <p:nvSpPr>
            <p:cNvPr id="8896" name="Google Shape;8896;p81"/>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81"/>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81"/>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81"/>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0" name="Google Shape;8900;p81"/>
          <p:cNvGrpSpPr/>
          <p:nvPr/>
        </p:nvGrpSpPr>
        <p:grpSpPr>
          <a:xfrm>
            <a:off x="6607006" y="1857359"/>
            <a:ext cx="868881" cy="684241"/>
            <a:chOff x="6598259" y="2078634"/>
            <a:chExt cx="868881" cy="684241"/>
          </a:xfrm>
        </p:grpSpPr>
        <p:sp>
          <p:nvSpPr>
            <p:cNvPr id="8901" name="Google Shape;8901;p81"/>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81"/>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81"/>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81"/>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81"/>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81"/>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7" name="Google Shape;8907;p81"/>
            <p:cNvGrpSpPr/>
            <p:nvPr/>
          </p:nvGrpSpPr>
          <p:grpSpPr>
            <a:xfrm>
              <a:off x="6808175" y="2078634"/>
              <a:ext cx="452229" cy="684241"/>
              <a:chOff x="6808175" y="2078634"/>
              <a:chExt cx="452229" cy="684241"/>
            </a:xfrm>
          </p:grpSpPr>
          <p:sp>
            <p:nvSpPr>
              <p:cNvPr id="8908" name="Google Shape;8908;p81"/>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81"/>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81"/>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81"/>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81"/>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81"/>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4" name="Google Shape;8914;p81"/>
              <p:cNvGrpSpPr/>
              <p:nvPr/>
            </p:nvGrpSpPr>
            <p:grpSpPr>
              <a:xfrm>
                <a:off x="6821586" y="2078634"/>
                <a:ext cx="426871" cy="684241"/>
                <a:chOff x="6821586" y="2078634"/>
                <a:chExt cx="426871" cy="684241"/>
              </a:xfrm>
            </p:grpSpPr>
            <p:grpSp>
              <p:nvGrpSpPr>
                <p:cNvPr id="8915" name="Google Shape;8915;p81"/>
                <p:cNvGrpSpPr/>
                <p:nvPr/>
              </p:nvGrpSpPr>
              <p:grpSpPr>
                <a:xfrm>
                  <a:off x="6821586" y="2078634"/>
                  <a:ext cx="426871" cy="684241"/>
                  <a:chOff x="6821586" y="2078634"/>
                  <a:chExt cx="426871" cy="684241"/>
                </a:xfrm>
              </p:grpSpPr>
              <p:sp>
                <p:nvSpPr>
                  <p:cNvPr id="8916" name="Google Shape;8916;p81"/>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81"/>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81"/>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81"/>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81"/>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81"/>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81"/>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81"/>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81"/>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81"/>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81"/>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81"/>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81"/>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81"/>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81"/>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81"/>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81"/>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81"/>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81"/>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5" name="Google Shape;8935;p81"/>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81"/>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81"/>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81"/>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81"/>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81"/>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941" name="Google Shape;8941;p81"/>
          <p:cNvGrpSpPr/>
          <p:nvPr/>
        </p:nvGrpSpPr>
        <p:grpSpPr>
          <a:xfrm>
            <a:off x="5780173" y="1862968"/>
            <a:ext cx="671358" cy="671358"/>
            <a:chOff x="6535625" y="760425"/>
            <a:chExt cx="1665900" cy="1665900"/>
          </a:xfrm>
        </p:grpSpPr>
        <p:sp>
          <p:nvSpPr>
            <p:cNvPr id="8942" name="Google Shape;8942;p81"/>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81"/>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81"/>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81"/>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6" name="Google Shape;8946;p81"/>
          <p:cNvGrpSpPr/>
          <p:nvPr/>
        </p:nvGrpSpPr>
        <p:grpSpPr>
          <a:xfrm>
            <a:off x="716989" y="3531368"/>
            <a:ext cx="1340789" cy="640830"/>
            <a:chOff x="238125" y="1151100"/>
            <a:chExt cx="7139450" cy="3412300"/>
          </a:xfrm>
        </p:grpSpPr>
        <p:sp>
          <p:nvSpPr>
            <p:cNvPr id="8947" name="Google Shape;8947;p81"/>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81"/>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81"/>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81"/>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81"/>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81"/>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81"/>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81"/>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81"/>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81"/>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81"/>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81"/>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9" name="Google Shape;8959;p81"/>
          <p:cNvGrpSpPr/>
          <p:nvPr/>
        </p:nvGrpSpPr>
        <p:grpSpPr>
          <a:xfrm>
            <a:off x="5584212" y="2734649"/>
            <a:ext cx="985357" cy="585764"/>
            <a:chOff x="5145061" y="2881789"/>
            <a:chExt cx="1107641" cy="658458"/>
          </a:xfrm>
        </p:grpSpPr>
        <p:grpSp>
          <p:nvGrpSpPr>
            <p:cNvPr id="8960" name="Google Shape;8960;p81"/>
            <p:cNvGrpSpPr/>
            <p:nvPr/>
          </p:nvGrpSpPr>
          <p:grpSpPr>
            <a:xfrm>
              <a:off x="5722989" y="3244587"/>
              <a:ext cx="529713" cy="295659"/>
              <a:chOff x="5722989" y="3244587"/>
              <a:chExt cx="529713" cy="295659"/>
            </a:xfrm>
          </p:grpSpPr>
          <p:sp>
            <p:nvSpPr>
              <p:cNvPr id="8961" name="Google Shape;8961;p81"/>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8962" name="Google Shape;8962;p81"/>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8963" name="Google Shape;8963;p81"/>
            <p:cNvGrpSpPr/>
            <p:nvPr/>
          </p:nvGrpSpPr>
          <p:grpSpPr>
            <a:xfrm>
              <a:off x="5145061" y="3244587"/>
              <a:ext cx="536807" cy="295659"/>
              <a:chOff x="5145061" y="3244587"/>
              <a:chExt cx="536807" cy="295659"/>
            </a:xfrm>
          </p:grpSpPr>
          <p:sp>
            <p:nvSpPr>
              <p:cNvPr id="8964" name="Google Shape;8964;p81"/>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8965" name="Google Shape;8965;p81"/>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8966" name="Google Shape;8966;p81"/>
            <p:cNvGrpSpPr/>
            <p:nvPr/>
          </p:nvGrpSpPr>
          <p:grpSpPr>
            <a:xfrm>
              <a:off x="5341327" y="2898245"/>
              <a:ext cx="532309" cy="614891"/>
              <a:chOff x="5341327" y="2898245"/>
              <a:chExt cx="532309" cy="614891"/>
            </a:xfrm>
          </p:grpSpPr>
          <p:sp>
            <p:nvSpPr>
              <p:cNvPr id="8967" name="Google Shape;8967;p81"/>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8968" name="Google Shape;8968;p81"/>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8969" name="Google Shape;8969;p81"/>
            <p:cNvGrpSpPr/>
            <p:nvPr/>
          </p:nvGrpSpPr>
          <p:grpSpPr>
            <a:xfrm>
              <a:off x="5532290" y="2881789"/>
              <a:ext cx="620516" cy="305456"/>
              <a:chOff x="5532290" y="2881789"/>
              <a:chExt cx="620516" cy="305456"/>
            </a:xfrm>
          </p:grpSpPr>
          <p:sp>
            <p:nvSpPr>
              <p:cNvPr id="8970" name="Google Shape;8970;p81"/>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8971" name="Google Shape;8971;p81"/>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8972" name="Google Shape;8972;p81"/>
          <p:cNvGrpSpPr/>
          <p:nvPr/>
        </p:nvGrpSpPr>
        <p:grpSpPr>
          <a:xfrm>
            <a:off x="8163135" y="3526707"/>
            <a:ext cx="269068" cy="645491"/>
            <a:chOff x="7026852" y="3311869"/>
            <a:chExt cx="434331" cy="1041954"/>
          </a:xfrm>
        </p:grpSpPr>
        <p:sp>
          <p:nvSpPr>
            <p:cNvPr id="8973" name="Google Shape;8973;p81"/>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81"/>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81"/>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6" name="Google Shape;8976;p81"/>
          <p:cNvGrpSpPr/>
          <p:nvPr/>
        </p:nvGrpSpPr>
        <p:grpSpPr>
          <a:xfrm>
            <a:off x="6179716" y="3565945"/>
            <a:ext cx="293882" cy="293836"/>
            <a:chOff x="4873519" y="3311869"/>
            <a:chExt cx="499374" cy="499296"/>
          </a:xfrm>
        </p:grpSpPr>
        <p:sp>
          <p:nvSpPr>
            <p:cNvPr id="8977" name="Google Shape;8977;p81"/>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81"/>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9" name="Google Shape;8979;p81"/>
          <p:cNvGrpSpPr/>
          <p:nvPr/>
        </p:nvGrpSpPr>
        <p:grpSpPr>
          <a:xfrm>
            <a:off x="6179716" y="3878316"/>
            <a:ext cx="293882" cy="293882"/>
            <a:chOff x="4873519" y="3875839"/>
            <a:chExt cx="499374" cy="499374"/>
          </a:xfrm>
        </p:grpSpPr>
        <p:sp>
          <p:nvSpPr>
            <p:cNvPr id="8980" name="Google Shape;8980;p81"/>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81"/>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2" name="Google Shape;8982;p81"/>
          <p:cNvGrpSpPr/>
          <p:nvPr/>
        </p:nvGrpSpPr>
        <p:grpSpPr>
          <a:xfrm>
            <a:off x="2410244" y="1850269"/>
            <a:ext cx="698104" cy="698208"/>
            <a:chOff x="2565073" y="2075876"/>
            <a:chExt cx="672482" cy="672518"/>
          </a:xfrm>
        </p:grpSpPr>
        <p:sp>
          <p:nvSpPr>
            <p:cNvPr id="8983" name="Google Shape;8983;p81"/>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81"/>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81"/>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81"/>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81"/>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81"/>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9" name="Google Shape;8989;p81"/>
          <p:cNvGrpSpPr/>
          <p:nvPr/>
        </p:nvGrpSpPr>
        <p:grpSpPr>
          <a:xfrm>
            <a:off x="5633655" y="3534869"/>
            <a:ext cx="438354" cy="637329"/>
            <a:chOff x="1697726" y="3244179"/>
            <a:chExt cx="788124" cy="1146069"/>
          </a:xfrm>
        </p:grpSpPr>
        <p:sp>
          <p:nvSpPr>
            <p:cNvPr id="8990" name="Google Shape;8990;p81"/>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81"/>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92" name="Google Shape;8992;p81"/>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93" name="Google Shape;8993;p81"/>
          <p:cNvGrpSpPr/>
          <p:nvPr/>
        </p:nvGrpSpPr>
        <p:grpSpPr>
          <a:xfrm>
            <a:off x="7634869" y="1863232"/>
            <a:ext cx="799565" cy="670282"/>
            <a:chOff x="7617850" y="2063282"/>
            <a:chExt cx="799565" cy="670282"/>
          </a:xfrm>
        </p:grpSpPr>
        <p:cxnSp>
          <p:nvCxnSpPr>
            <p:cNvPr id="8994" name="Google Shape;8994;p81"/>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8995" name="Google Shape;8995;p81"/>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8996" name="Google Shape;8996;p81"/>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8997" name="Google Shape;8997;p81"/>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8998" name="Google Shape;8998;p81"/>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8999" name="Google Shape;8999;p81"/>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9000" name="Google Shape;9000;p81"/>
            <p:cNvGrpSpPr/>
            <p:nvPr/>
          </p:nvGrpSpPr>
          <p:grpSpPr>
            <a:xfrm>
              <a:off x="7734309" y="2063282"/>
              <a:ext cx="570957" cy="620095"/>
              <a:chOff x="7734309" y="2063282"/>
              <a:chExt cx="570957" cy="620095"/>
            </a:xfrm>
          </p:grpSpPr>
          <p:grpSp>
            <p:nvGrpSpPr>
              <p:cNvPr id="9001" name="Google Shape;9001;p81"/>
              <p:cNvGrpSpPr/>
              <p:nvPr/>
            </p:nvGrpSpPr>
            <p:grpSpPr>
              <a:xfrm>
                <a:off x="8031573" y="2063282"/>
                <a:ext cx="273693" cy="620095"/>
                <a:chOff x="8031573" y="2063282"/>
                <a:chExt cx="273693" cy="620095"/>
              </a:xfrm>
            </p:grpSpPr>
            <p:sp>
              <p:nvSpPr>
                <p:cNvPr id="9002" name="Google Shape;9002;p8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8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8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8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6" name="Google Shape;9006;p81"/>
              <p:cNvGrpSpPr/>
              <p:nvPr/>
            </p:nvGrpSpPr>
            <p:grpSpPr>
              <a:xfrm flipH="1">
                <a:off x="7734309" y="2063282"/>
                <a:ext cx="273693" cy="620095"/>
                <a:chOff x="8031573" y="2063282"/>
                <a:chExt cx="273693" cy="620095"/>
              </a:xfrm>
            </p:grpSpPr>
            <p:sp>
              <p:nvSpPr>
                <p:cNvPr id="9007" name="Google Shape;9007;p8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8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8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8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011" name="Google Shape;9011;p81"/>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81"/>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13" name="Google Shape;9013;p81"/>
          <p:cNvGrpSpPr/>
          <p:nvPr/>
        </p:nvGrpSpPr>
        <p:grpSpPr>
          <a:xfrm>
            <a:off x="7821475" y="2716715"/>
            <a:ext cx="602567" cy="601884"/>
            <a:chOff x="1186975" y="238125"/>
            <a:chExt cx="5244275" cy="5238325"/>
          </a:xfrm>
        </p:grpSpPr>
        <p:sp>
          <p:nvSpPr>
            <p:cNvPr id="9014" name="Google Shape;9014;p81"/>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81"/>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81"/>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81"/>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8" name="Google Shape;9018;p81"/>
          <p:cNvGrpSpPr/>
          <p:nvPr/>
        </p:nvGrpSpPr>
        <p:grpSpPr>
          <a:xfrm>
            <a:off x="3264213" y="1856199"/>
            <a:ext cx="651848" cy="687338"/>
            <a:chOff x="3400515" y="2056248"/>
            <a:chExt cx="698134" cy="735987"/>
          </a:xfrm>
        </p:grpSpPr>
        <p:grpSp>
          <p:nvGrpSpPr>
            <p:cNvPr id="9019" name="Google Shape;9019;p81"/>
            <p:cNvGrpSpPr/>
            <p:nvPr/>
          </p:nvGrpSpPr>
          <p:grpSpPr>
            <a:xfrm>
              <a:off x="3400515" y="2283913"/>
              <a:ext cx="312919" cy="219900"/>
              <a:chOff x="3400515" y="2283913"/>
              <a:chExt cx="312919" cy="219900"/>
            </a:xfrm>
          </p:grpSpPr>
          <p:sp>
            <p:nvSpPr>
              <p:cNvPr id="9020" name="Google Shape;9020;p81"/>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9021" name="Google Shape;9021;p81"/>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9022" name="Google Shape;9022;p81"/>
            <p:cNvGrpSpPr/>
            <p:nvPr/>
          </p:nvGrpSpPr>
          <p:grpSpPr>
            <a:xfrm>
              <a:off x="3547823" y="2461089"/>
              <a:ext cx="219900" cy="331146"/>
              <a:chOff x="3547823" y="2461089"/>
              <a:chExt cx="219900" cy="331146"/>
            </a:xfrm>
          </p:grpSpPr>
          <p:sp>
            <p:nvSpPr>
              <p:cNvPr id="9023" name="Google Shape;9023;p81"/>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9024" name="Google Shape;9024;p81"/>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9025" name="Google Shape;9025;p81"/>
            <p:cNvGrpSpPr/>
            <p:nvPr/>
          </p:nvGrpSpPr>
          <p:grpSpPr>
            <a:xfrm>
              <a:off x="3734138" y="2461089"/>
              <a:ext cx="219900" cy="331146"/>
              <a:chOff x="3734138" y="2461089"/>
              <a:chExt cx="219900" cy="331146"/>
            </a:xfrm>
          </p:grpSpPr>
          <p:sp>
            <p:nvSpPr>
              <p:cNvPr id="9026" name="Google Shape;9026;p81"/>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9027" name="Google Shape;9027;p81"/>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9028" name="Google Shape;9028;p81"/>
            <p:cNvGrpSpPr/>
            <p:nvPr/>
          </p:nvGrpSpPr>
          <p:grpSpPr>
            <a:xfrm>
              <a:off x="3787560" y="2281742"/>
              <a:ext cx="311089" cy="219900"/>
              <a:chOff x="3787560" y="2281742"/>
              <a:chExt cx="311089" cy="219900"/>
            </a:xfrm>
          </p:grpSpPr>
          <p:sp>
            <p:nvSpPr>
              <p:cNvPr id="9029" name="Google Shape;9029;p81"/>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9030" name="Google Shape;9030;p81"/>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9031" name="Google Shape;9031;p81"/>
            <p:cNvGrpSpPr/>
            <p:nvPr/>
          </p:nvGrpSpPr>
          <p:grpSpPr>
            <a:xfrm>
              <a:off x="3637290" y="2056248"/>
              <a:ext cx="219900" cy="330736"/>
              <a:chOff x="3637290" y="2056248"/>
              <a:chExt cx="219900" cy="330736"/>
            </a:xfrm>
          </p:grpSpPr>
          <p:sp>
            <p:nvSpPr>
              <p:cNvPr id="9032" name="Google Shape;9032;p81"/>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9033" name="Google Shape;9033;p81"/>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9034" name="Google Shape;9034;p81"/>
          <p:cNvGrpSpPr/>
          <p:nvPr/>
        </p:nvGrpSpPr>
        <p:grpSpPr>
          <a:xfrm>
            <a:off x="2555919" y="2726205"/>
            <a:ext cx="1268144" cy="592394"/>
            <a:chOff x="238125" y="1188750"/>
            <a:chExt cx="7140450" cy="3335550"/>
          </a:xfrm>
        </p:grpSpPr>
        <p:sp>
          <p:nvSpPr>
            <p:cNvPr id="9035" name="Google Shape;9035;p81"/>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81"/>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81"/>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81"/>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81"/>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0" name="Google Shape;9040;p81"/>
          <p:cNvGrpSpPr/>
          <p:nvPr/>
        </p:nvGrpSpPr>
        <p:grpSpPr>
          <a:xfrm>
            <a:off x="6663819" y="2728360"/>
            <a:ext cx="1053944" cy="590147"/>
            <a:chOff x="238125" y="1335475"/>
            <a:chExt cx="5418735" cy="3034175"/>
          </a:xfrm>
        </p:grpSpPr>
        <p:sp>
          <p:nvSpPr>
            <p:cNvPr id="9041" name="Google Shape;9041;p8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8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8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4" name="Google Shape;9044;p81"/>
          <p:cNvGrpSpPr/>
          <p:nvPr/>
        </p:nvGrpSpPr>
        <p:grpSpPr>
          <a:xfrm>
            <a:off x="4094628" y="3533259"/>
            <a:ext cx="1268207" cy="638939"/>
            <a:chOff x="3967651" y="3645904"/>
            <a:chExt cx="1479304" cy="745292"/>
          </a:xfrm>
        </p:grpSpPr>
        <p:grpSp>
          <p:nvGrpSpPr>
            <p:cNvPr id="9045" name="Google Shape;9045;p81"/>
            <p:cNvGrpSpPr/>
            <p:nvPr/>
          </p:nvGrpSpPr>
          <p:grpSpPr>
            <a:xfrm>
              <a:off x="3967651" y="4009026"/>
              <a:ext cx="1479304" cy="382170"/>
              <a:chOff x="3967651" y="4009026"/>
              <a:chExt cx="1479304" cy="382170"/>
            </a:xfrm>
          </p:grpSpPr>
          <p:grpSp>
            <p:nvGrpSpPr>
              <p:cNvPr id="9046" name="Google Shape;9046;p81"/>
              <p:cNvGrpSpPr/>
              <p:nvPr/>
            </p:nvGrpSpPr>
            <p:grpSpPr>
              <a:xfrm>
                <a:off x="4892216" y="4195630"/>
                <a:ext cx="554739" cy="195566"/>
                <a:chOff x="3604375" y="4892160"/>
                <a:chExt cx="1651500" cy="582215"/>
              </a:xfrm>
            </p:grpSpPr>
            <p:sp>
              <p:nvSpPr>
                <p:cNvPr id="9047" name="Google Shape;9047;p81"/>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81"/>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9" name="Google Shape;9049;p81"/>
              <p:cNvGrpSpPr/>
              <p:nvPr/>
            </p:nvGrpSpPr>
            <p:grpSpPr>
              <a:xfrm>
                <a:off x="3967651" y="4146303"/>
                <a:ext cx="579402" cy="244893"/>
                <a:chOff x="851875" y="4745310"/>
                <a:chExt cx="1724925" cy="729065"/>
              </a:xfrm>
            </p:grpSpPr>
            <p:sp>
              <p:nvSpPr>
                <p:cNvPr id="9050" name="Google Shape;9050;p81"/>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81"/>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2" name="Google Shape;9052;p81"/>
              <p:cNvGrpSpPr/>
              <p:nvPr/>
            </p:nvGrpSpPr>
            <p:grpSpPr>
              <a:xfrm>
                <a:off x="4460753" y="4009026"/>
                <a:ext cx="493110" cy="382170"/>
                <a:chOff x="2319875" y="4336625"/>
                <a:chExt cx="1468025" cy="1137750"/>
              </a:xfrm>
            </p:grpSpPr>
            <p:sp>
              <p:nvSpPr>
                <p:cNvPr id="9053" name="Google Shape;9053;p81"/>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81"/>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55" name="Google Shape;9055;p81"/>
            <p:cNvGrpSpPr/>
            <p:nvPr/>
          </p:nvGrpSpPr>
          <p:grpSpPr>
            <a:xfrm>
              <a:off x="4479443" y="3645904"/>
              <a:ext cx="455965" cy="388789"/>
              <a:chOff x="2957425" y="238100"/>
              <a:chExt cx="1910200" cy="1628775"/>
            </a:xfrm>
          </p:grpSpPr>
          <p:sp>
            <p:nvSpPr>
              <p:cNvPr id="9056" name="Google Shape;9056;p81"/>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81"/>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81"/>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81"/>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81"/>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81"/>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81"/>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81"/>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81"/>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81"/>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66" name="Google Shape;9066;p81"/>
          <p:cNvGrpSpPr/>
          <p:nvPr/>
        </p:nvGrpSpPr>
        <p:grpSpPr>
          <a:xfrm>
            <a:off x="2480742" y="3534460"/>
            <a:ext cx="1243128" cy="637739"/>
            <a:chOff x="2496310" y="3693351"/>
            <a:chExt cx="1342906" cy="688926"/>
          </a:xfrm>
        </p:grpSpPr>
        <p:grpSp>
          <p:nvGrpSpPr>
            <p:cNvPr id="9067" name="Google Shape;9067;p81"/>
            <p:cNvGrpSpPr/>
            <p:nvPr/>
          </p:nvGrpSpPr>
          <p:grpSpPr>
            <a:xfrm>
              <a:off x="2496310" y="3693351"/>
              <a:ext cx="1342906" cy="688875"/>
              <a:chOff x="2496310" y="3693351"/>
              <a:chExt cx="1342906" cy="688875"/>
            </a:xfrm>
          </p:grpSpPr>
          <p:sp>
            <p:nvSpPr>
              <p:cNvPr id="9068" name="Google Shape;9068;p81"/>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81"/>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81"/>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81"/>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81"/>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81"/>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74" name="Google Shape;9074;p81"/>
              <p:cNvCxnSpPr>
                <a:stCxn id="907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9075" name="Google Shape;9075;p81"/>
              <p:cNvCxnSpPr>
                <a:stCxn id="906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9076" name="Google Shape;9076;p81"/>
              <p:cNvCxnSpPr>
                <a:stCxn id="907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9077" name="Google Shape;9077;p81"/>
              <p:cNvCxnSpPr>
                <a:stCxn id="907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9078" name="Google Shape;9078;p81"/>
              <p:cNvCxnSpPr>
                <a:stCxn id="907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9079" name="Google Shape;9079;p81"/>
            <p:cNvGrpSpPr/>
            <p:nvPr/>
          </p:nvGrpSpPr>
          <p:grpSpPr>
            <a:xfrm>
              <a:off x="2675275" y="3930557"/>
              <a:ext cx="1003306" cy="451719"/>
              <a:chOff x="2675275" y="4174282"/>
              <a:chExt cx="1003306" cy="451719"/>
            </a:xfrm>
          </p:grpSpPr>
          <p:sp>
            <p:nvSpPr>
              <p:cNvPr id="9080" name="Google Shape;9080;p81"/>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81"/>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81"/>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83" name="Google Shape;9083;p81"/>
          <p:cNvGrpSpPr/>
          <p:nvPr/>
        </p:nvGrpSpPr>
        <p:grpSpPr>
          <a:xfrm>
            <a:off x="1654412" y="971306"/>
            <a:ext cx="574511" cy="874709"/>
            <a:chOff x="1715404" y="1112080"/>
            <a:chExt cx="642270" cy="977984"/>
          </a:xfrm>
        </p:grpSpPr>
        <p:grpSp>
          <p:nvGrpSpPr>
            <p:cNvPr id="9084" name="Google Shape;9084;p81"/>
            <p:cNvGrpSpPr/>
            <p:nvPr/>
          </p:nvGrpSpPr>
          <p:grpSpPr>
            <a:xfrm>
              <a:off x="1715404" y="1112080"/>
              <a:ext cx="642270" cy="977984"/>
              <a:chOff x="1715404" y="1112080"/>
              <a:chExt cx="642270" cy="977984"/>
            </a:xfrm>
          </p:grpSpPr>
          <p:sp>
            <p:nvSpPr>
              <p:cNvPr id="9085" name="Google Shape;9085;p81"/>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81"/>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7" name="Google Shape;9087;p81"/>
            <p:cNvGrpSpPr/>
            <p:nvPr/>
          </p:nvGrpSpPr>
          <p:grpSpPr>
            <a:xfrm>
              <a:off x="1768927" y="1165603"/>
              <a:ext cx="535225" cy="851367"/>
              <a:chOff x="1768927" y="1165603"/>
              <a:chExt cx="535225" cy="851367"/>
            </a:xfrm>
          </p:grpSpPr>
          <p:sp>
            <p:nvSpPr>
              <p:cNvPr id="9088" name="Google Shape;9088;p81"/>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81"/>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0" name="Google Shape;9090;p81"/>
            <p:cNvGrpSpPr/>
            <p:nvPr/>
          </p:nvGrpSpPr>
          <p:grpSpPr>
            <a:xfrm>
              <a:off x="1822449" y="1219125"/>
              <a:ext cx="428180" cy="718859"/>
              <a:chOff x="1822449" y="1219125"/>
              <a:chExt cx="428180" cy="718859"/>
            </a:xfrm>
          </p:grpSpPr>
          <p:sp>
            <p:nvSpPr>
              <p:cNvPr id="9091" name="Google Shape;9091;p81"/>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81"/>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3" name="Google Shape;9093;p81"/>
            <p:cNvGrpSpPr/>
            <p:nvPr/>
          </p:nvGrpSpPr>
          <p:grpSpPr>
            <a:xfrm>
              <a:off x="1875972" y="1272648"/>
              <a:ext cx="321135" cy="586939"/>
              <a:chOff x="1875972" y="1272648"/>
              <a:chExt cx="321135" cy="586939"/>
            </a:xfrm>
          </p:grpSpPr>
          <p:sp>
            <p:nvSpPr>
              <p:cNvPr id="9094" name="Google Shape;9094;p81"/>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81"/>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96" name="Google Shape;9096;p81"/>
          <p:cNvGrpSpPr/>
          <p:nvPr/>
        </p:nvGrpSpPr>
        <p:grpSpPr>
          <a:xfrm>
            <a:off x="7761573" y="3528028"/>
            <a:ext cx="293855" cy="644170"/>
            <a:chOff x="241025" y="3151575"/>
            <a:chExt cx="293855" cy="644170"/>
          </a:xfrm>
        </p:grpSpPr>
        <p:sp>
          <p:nvSpPr>
            <p:cNvPr id="9097" name="Google Shape;9097;p81"/>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81"/>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9" name="Google Shape;9099;p81"/>
          <p:cNvGrpSpPr/>
          <p:nvPr/>
        </p:nvGrpSpPr>
        <p:grpSpPr>
          <a:xfrm>
            <a:off x="709557" y="2728028"/>
            <a:ext cx="1779649" cy="591620"/>
            <a:chOff x="246070" y="1983375"/>
            <a:chExt cx="1855347" cy="616849"/>
          </a:xfrm>
        </p:grpSpPr>
        <p:sp>
          <p:nvSpPr>
            <p:cNvPr id="9100" name="Google Shape;9100;p81"/>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81"/>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81"/>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81"/>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81"/>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81"/>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81"/>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81"/>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81"/>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9" name="Google Shape;9109;p81"/>
          <p:cNvGrpSpPr/>
          <p:nvPr/>
        </p:nvGrpSpPr>
        <p:grpSpPr>
          <a:xfrm>
            <a:off x="2320424" y="971306"/>
            <a:ext cx="711055" cy="745993"/>
            <a:chOff x="2496269" y="1171698"/>
            <a:chExt cx="761953" cy="799392"/>
          </a:xfrm>
        </p:grpSpPr>
        <p:grpSp>
          <p:nvGrpSpPr>
            <p:cNvPr id="9110" name="Google Shape;9110;p81"/>
            <p:cNvGrpSpPr/>
            <p:nvPr/>
          </p:nvGrpSpPr>
          <p:grpSpPr>
            <a:xfrm>
              <a:off x="2496269" y="1171698"/>
              <a:ext cx="761953" cy="723022"/>
              <a:chOff x="2496269" y="1171698"/>
              <a:chExt cx="761953" cy="723022"/>
            </a:xfrm>
          </p:grpSpPr>
          <p:sp>
            <p:nvSpPr>
              <p:cNvPr id="9111" name="Google Shape;9111;p81"/>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81"/>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3" name="Google Shape;9113;p81"/>
              <p:cNvGrpSpPr/>
              <p:nvPr/>
            </p:nvGrpSpPr>
            <p:grpSpPr>
              <a:xfrm>
                <a:off x="2496269" y="1171698"/>
                <a:ext cx="761953" cy="723022"/>
                <a:chOff x="2496269" y="1120652"/>
                <a:chExt cx="761953" cy="723022"/>
              </a:xfrm>
            </p:grpSpPr>
            <p:grpSp>
              <p:nvGrpSpPr>
                <p:cNvPr id="9114" name="Google Shape;9114;p81"/>
                <p:cNvGrpSpPr/>
                <p:nvPr/>
              </p:nvGrpSpPr>
              <p:grpSpPr>
                <a:xfrm>
                  <a:off x="2496269" y="1120652"/>
                  <a:ext cx="761953" cy="723022"/>
                  <a:chOff x="2496269" y="1120652"/>
                  <a:chExt cx="761953" cy="723022"/>
                </a:xfrm>
              </p:grpSpPr>
              <p:grpSp>
                <p:nvGrpSpPr>
                  <p:cNvPr id="9115" name="Google Shape;9115;p81"/>
                  <p:cNvGrpSpPr/>
                  <p:nvPr/>
                </p:nvGrpSpPr>
                <p:grpSpPr>
                  <a:xfrm>
                    <a:off x="2496269" y="1304589"/>
                    <a:ext cx="407089" cy="305057"/>
                    <a:chOff x="2496269" y="1304589"/>
                    <a:chExt cx="407089" cy="305057"/>
                  </a:xfrm>
                </p:grpSpPr>
                <p:sp>
                  <p:nvSpPr>
                    <p:cNvPr id="9116" name="Google Shape;9116;p81"/>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81"/>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8" name="Google Shape;9118;p81"/>
                  <p:cNvGrpSpPr/>
                  <p:nvPr/>
                </p:nvGrpSpPr>
                <p:grpSpPr>
                  <a:xfrm>
                    <a:off x="2586468" y="1493376"/>
                    <a:ext cx="358850" cy="349656"/>
                    <a:chOff x="2586468" y="1493376"/>
                    <a:chExt cx="358850" cy="349656"/>
                  </a:xfrm>
                </p:grpSpPr>
                <p:sp>
                  <p:nvSpPr>
                    <p:cNvPr id="9119" name="Google Shape;9119;p81"/>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81"/>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1" name="Google Shape;9121;p81"/>
                  <p:cNvGrpSpPr/>
                  <p:nvPr/>
                </p:nvGrpSpPr>
                <p:grpSpPr>
                  <a:xfrm>
                    <a:off x="2807939" y="1494024"/>
                    <a:ext cx="358857" cy="349650"/>
                    <a:chOff x="2807939" y="1494024"/>
                    <a:chExt cx="358857" cy="349650"/>
                  </a:xfrm>
                </p:grpSpPr>
                <p:sp>
                  <p:nvSpPr>
                    <p:cNvPr id="9122" name="Google Shape;9122;p81"/>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81"/>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4" name="Google Shape;9124;p81"/>
                  <p:cNvGrpSpPr/>
                  <p:nvPr/>
                </p:nvGrpSpPr>
                <p:grpSpPr>
                  <a:xfrm>
                    <a:off x="2851133" y="1305635"/>
                    <a:ext cx="407089" cy="305057"/>
                    <a:chOff x="2851133" y="1305635"/>
                    <a:chExt cx="407089" cy="305057"/>
                  </a:xfrm>
                </p:grpSpPr>
                <p:sp>
                  <p:nvSpPr>
                    <p:cNvPr id="9125" name="Google Shape;9125;p81"/>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81"/>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7" name="Google Shape;9127;p81"/>
                  <p:cNvGrpSpPr/>
                  <p:nvPr/>
                </p:nvGrpSpPr>
                <p:grpSpPr>
                  <a:xfrm>
                    <a:off x="2727495" y="1120652"/>
                    <a:ext cx="300271" cy="396358"/>
                    <a:chOff x="2727495" y="1120652"/>
                    <a:chExt cx="300271" cy="396358"/>
                  </a:xfrm>
                </p:grpSpPr>
                <p:sp>
                  <p:nvSpPr>
                    <p:cNvPr id="9128" name="Google Shape;9128;p81"/>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81"/>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30" name="Google Shape;9130;p81"/>
                <p:cNvGrpSpPr/>
                <p:nvPr/>
              </p:nvGrpSpPr>
              <p:grpSpPr>
                <a:xfrm>
                  <a:off x="2722305" y="1350460"/>
                  <a:ext cx="308357" cy="308344"/>
                  <a:chOff x="2722305" y="1350460"/>
                  <a:chExt cx="308357" cy="308344"/>
                </a:xfrm>
              </p:grpSpPr>
              <p:sp>
                <p:nvSpPr>
                  <p:cNvPr id="9131" name="Google Shape;9131;p81"/>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32" name="Google Shape;9132;p81"/>
                  <p:cNvGrpSpPr/>
                  <p:nvPr/>
                </p:nvGrpSpPr>
                <p:grpSpPr>
                  <a:xfrm>
                    <a:off x="2725064" y="1364529"/>
                    <a:ext cx="297954" cy="280182"/>
                    <a:chOff x="2725064" y="1364529"/>
                    <a:chExt cx="297954" cy="280182"/>
                  </a:xfrm>
                </p:grpSpPr>
                <p:sp>
                  <p:nvSpPr>
                    <p:cNvPr id="9133" name="Google Shape;9133;p81"/>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81"/>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81"/>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81"/>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81"/>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9138" name="Google Shape;9138;p81"/>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81"/>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81"/>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81"/>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81"/>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3" name="Google Shape;9143;p81"/>
          <p:cNvGrpSpPr/>
          <p:nvPr/>
        </p:nvGrpSpPr>
        <p:grpSpPr>
          <a:xfrm>
            <a:off x="3909124" y="2727412"/>
            <a:ext cx="1569144" cy="591015"/>
            <a:chOff x="3820100" y="3023049"/>
            <a:chExt cx="1303926" cy="491162"/>
          </a:xfrm>
        </p:grpSpPr>
        <p:grpSp>
          <p:nvGrpSpPr>
            <p:cNvPr id="9144" name="Google Shape;9144;p81"/>
            <p:cNvGrpSpPr/>
            <p:nvPr/>
          </p:nvGrpSpPr>
          <p:grpSpPr>
            <a:xfrm>
              <a:off x="3820100" y="3023072"/>
              <a:ext cx="1303926" cy="491139"/>
              <a:chOff x="3820100" y="3023072"/>
              <a:chExt cx="1303926" cy="491139"/>
            </a:xfrm>
          </p:grpSpPr>
          <p:sp>
            <p:nvSpPr>
              <p:cNvPr id="9145" name="Google Shape;9145;p81"/>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81"/>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7" name="Google Shape;9147;p81"/>
            <p:cNvGrpSpPr/>
            <p:nvPr/>
          </p:nvGrpSpPr>
          <p:grpSpPr>
            <a:xfrm>
              <a:off x="4132439" y="3023645"/>
              <a:ext cx="393633" cy="177096"/>
              <a:chOff x="4132439" y="3023645"/>
              <a:chExt cx="393633" cy="177096"/>
            </a:xfrm>
          </p:grpSpPr>
          <p:sp>
            <p:nvSpPr>
              <p:cNvPr id="9148" name="Google Shape;9148;p81"/>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81"/>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0" name="Google Shape;9150;p81"/>
            <p:cNvGrpSpPr/>
            <p:nvPr/>
          </p:nvGrpSpPr>
          <p:grpSpPr>
            <a:xfrm>
              <a:off x="3921811" y="3023049"/>
              <a:ext cx="1002397" cy="388943"/>
              <a:chOff x="3921811" y="3023049"/>
              <a:chExt cx="1002397" cy="388943"/>
            </a:xfrm>
          </p:grpSpPr>
          <p:sp>
            <p:nvSpPr>
              <p:cNvPr id="9151" name="Google Shape;9151;p81"/>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81"/>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3" name="Google Shape;9153;p81"/>
            <p:cNvGrpSpPr/>
            <p:nvPr/>
          </p:nvGrpSpPr>
          <p:grpSpPr>
            <a:xfrm>
              <a:off x="4023645" y="3023049"/>
              <a:ext cx="683032" cy="286722"/>
              <a:chOff x="4023645" y="3023049"/>
              <a:chExt cx="683032" cy="286722"/>
            </a:xfrm>
          </p:grpSpPr>
          <p:sp>
            <p:nvSpPr>
              <p:cNvPr id="9154" name="Google Shape;9154;p81"/>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81"/>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56" name="Google Shape;9156;p81"/>
          <p:cNvGrpSpPr/>
          <p:nvPr/>
        </p:nvGrpSpPr>
        <p:grpSpPr>
          <a:xfrm>
            <a:off x="1541246" y="1854257"/>
            <a:ext cx="713522" cy="688025"/>
            <a:chOff x="1706078" y="2092648"/>
            <a:chExt cx="660913" cy="637296"/>
          </a:xfrm>
        </p:grpSpPr>
        <p:sp>
          <p:nvSpPr>
            <p:cNvPr id="9157" name="Google Shape;9157;p81"/>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58" name="Google Shape;9158;p81"/>
            <p:cNvGrpSpPr/>
            <p:nvPr/>
          </p:nvGrpSpPr>
          <p:grpSpPr>
            <a:xfrm>
              <a:off x="1706078" y="2092648"/>
              <a:ext cx="660913" cy="575241"/>
              <a:chOff x="1706078" y="2092648"/>
              <a:chExt cx="660913" cy="575241"/>
            </a:xfrm>
          </p:grpSpPr>
          <p:sp>
            <p:nvSpPr>
              <p:cNvPr id="9159" name="Google Shape;9159;p81"/>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81"/>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81"/>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62" name="Google Shape;9162;p81"/>
          <p:cNvGrpSpPr/>
          <p:nvPr/>
        </p:nvGrpSpPr>
        <p:grpSpPr>
          <a:xfrm>
            <a:off x="6303104" y="971806"/>
            <a:ext cx="1317459" cy="684168"/>
            <a:chOff x="238125" y="999450"/>
            <a:chExt cx="7140700" cy="3708225"/>
          </a:xfrm>
        </p:grpSpPr>
        <p:sp>
          <p:nvSpPr>
            <p:cNvPr id="9163" name="Google Shape;9163;p81"/>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81"/>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81"/>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81"/>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81"/>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81"/>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81"/>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81"/>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81"/>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3" name="Shape 2823"/>
        <p:cNvGrpSpPr/>
        <p:nvPr/>
      </p:nvGrpSpPr>
      <p:grpSpPr>
        <a:xfrm>
          <a:off x="0" y="0"/>
          <a:ext cx="0" cy="0"/>
          <a:chOff x="0" y="0"/>
          <a:chExt cx="0" cy="0"/>
        </a:xfrm>
      </p:grpSpPr>
      <p:sp>
        <p:nvSpPr>
          <p:cNvPr id="2824" name="Google Shape;2824;p37"/>
          <p:cNvSpPr txBox="1"/>
          <p:nvPr>
            <p:ph type="title"/>
          </p:nvPr>
        </p:nvSpPr>
        <p:spPr>
          <a:xfrm>
            <a:off x="2399850" y="1723050"/>
            <a:ext cx="4344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accent2"/>
                </a:solidFill>
              </a:rPr>
              <a:t>COMPANY</a:t>
            </a:r>
            <a:endParaRPr>
              <a:solidFill>
                <a:schemeClr val="accent2"/>
              </a:solidFill>
            </a:endParaRPr>
          </a:p>
        </p:txBody>
      </p:sp>
      <p:sp>
        <p:nvSpPr>
          <p:cNvPr id="2825" name="Google Shape;2825;p37"/>
          <p:cNvSpPr txBox="1"/>
          <p:nvPr>
            <p:ph idx="1" type="subTitle"/>
          </p:nvPr>
        </p:nvSpPr>
        <p:spPr>
          <a:xfrm>
            <a:off x="2399850" y="2366051"/>
            <a:ext cx="4344300" cy="106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a:t>
            </a:r>
            <a:r>
              <a:rPr lang="en"/>
              <a:t>ou </a:t>
            </a:r>
            <a:r>
              <a:rPr lang="en"/>
              <a:t>can</a:t>
            </a:r>
            <a:r>
              <a:rPr lang="en"/>
              <a:t> give a brief description of the topic you want to talk about here. For example, if you want to talk about Mercury, you </a:t>
            </a:r>
            <a:r>
              <a:rPr lang="en"/>
              <a:t>can</a:t>
            </a:r>
            <a:r>
              <a:rPr lang="en"/>
              <a:t> say that it’s the smallest planet in the entire Solar System</a:t>
            </a:r>
            <a:endParaRPr/>
          </a:p>
        </p:txBody>
      </p:sp>
      <p:grpSp>
        <p:nvGrpSpPr>
          <p:cNvPr id="2826" name="Google Shape;2826;p37"/>
          <p:cNvGrpSpPr/>
          <p:nvPr/>
        </p:nvGrpSpPr>
        <p:grpSpPr>
          <a:xfrm flipH="1">
            <a:off x="4130364" y="3694591"/>
            <a:ext cx="883262" cy="242091"/>
            <a:chOff x="2300350" y="2601250"/>
            <a:chExt cx="2275275" cy="623625"/>
          </a:xfrm>
        </p:grpSpPr>
        <p:sp>
          <p:nvSpPr>
            <p:cNvPr id="2827" name="Google Shape;2827;p3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3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3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3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3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3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3" name="Google Shape;2833;p37"/>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4" name="Google Shape;2834;p37"/>
          <p:cNvGrpSpPr/>
          <p:nvPr/>
        </p:nvGrpSpPr>
        <p:grpSpPr>
          <a:xfrm>
            <a:off x="6397851" y="1075319"/>
            <a:ext cx="1252897" cy="51000"/>
            <a:chOff x="2915381" y="4104819"/>
            <a:chExt cx="1252897" cy="51000"/>
          </a:xfrm>
        </p:grpSpPr>
        <p:sp>
          <p:nvSpPr>
            <p:cNvPr id="2835" name="Google Shape;2835;p37"/>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37"/>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37"/>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37"/>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37"/>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37"/>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37"/>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37"/>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37"/>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37"/>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37"/>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37"/>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37"/>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37"/>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9" name="Google Shape;2849;p37"/>
          <p:cNvGrpSpPr/>
          <p:nvPr/>
        </p:nvGrpSpPr>
        <p:grpSpPr>
          <a:xfrm rot="5400000">
            <a:off x="7822000" y="3988625"/>
            <a:ext cx="98902" cy="553090"/>
            <a:chOff x="4898850" y="4820550"/>
            <a:chExt cx="98902" cy="553090"/>
          </a:xfrm>
        </p:grpSpPr>
        <p:sp>
          <p:nvSpPr>
            <p:cNvPr id="2850" name="Google Shape;2850;p3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3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3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3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3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5" name="Google Shape;2855;p37"/>
          <p:cNvGrpSpPr/>
          <p:nvPr/>
        </p:nvGrpSpPr>
        <p:grpSpPr>
          <a:xfrm>
            <a:off x="1632103" y="4389467"/>
            <a:ext cx="1105976" cy="133969"/>
            <a:chOff x="8183182" y="663852"/>
            <a:chExt cx="1475028" cy="178673"/>
          </a:xfrm>
        </p:grpSpPr>
        <p:grpSp>
          <p:nvGrpSpPr>
            <p:cNvPr id="2856" name="Google Shape;2856;p37"/>
            <p:cNvGrpSpPr/>
            <p:nvPr/>
          </p:nvGrpSpPr>
          <p:grpSpPr>
            <a:xfrm>
              <a:off x="8183182" y="774425"/>
              <a:ext cx="1178025" cy="68100"/>
              <a:chOff x="2024450" y="204150"/>
              <a:chExt cx="1178025" cy="68100"/>
            </a:xfrm>
          </p:grpSpPr>
          <p:sp>
            <p:nvSpPr>
              <p:cNvPr id="2857" name="Google Shape;2857;p3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3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3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3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3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3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3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3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3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3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7" name="Google Shape;2867;p37"/>
            <p:cNvGrpSpPr/>
            <p:nvPr/>
          </p:nvGrpSpPr>
          <p:grpSpPr>
            <a:xfrm>
              <a:off x="8480185" y="663852"/>
              <a:ext cx="1178025" cy="68100"/>
              <a:chOff x="2024450" y="204150"/>
              <a:chExt cx="1178025" cy="68100"/>
            </a:xfrm>
          </p:grpSpPr>
          <p:sp>
            <p:nvSpPr>
              <p:cNvPr id="2868" name="Google Shape;2868;p3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3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3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3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3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3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3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3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3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3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5" name="Shape 9175"/>
        <p:cNvGrpSpPr/>
        <p:nvPr/>
      </p:nvGrpSpPr>
      <p:grpSpPr>
        <a:xfrm>
          <a:off x="0" y="0"/>
          <a:ext cx="0" cy="0"/>
          <a:chOff x="0" y="0"/>
          <a:chExt cx="0" cy="0"/>
        </a:xfrm>
      </p:grpSpPr>
      <p:grpSp>
        <p:nvGrpSpPr>
          <p:cNvPr id="9176" name="Google Shape;9176;p82"/>
          <p:cNvGrpSpPr/>
          <p:nvPr/>
        </p:nvGrpSpPr>
        <p:grpSpPr>
          <a:xfrm>
            <a:off x="717025" y="967615"/>
            <a:ext cx="1636117" cy="1526144"/>
            <a:chOff x="729238" y="1179665"/>
            <a:chExt cx="1636117" cy="1526144"/>
          </a:xfrm>
        </p:grpSpPr>
        <p:grpSp>
          <p:nvGrpSpPr>
            <p:cNvPr id="9177" name="Google Shape;9177;p82"/>
            <p:cNvGrpSpPr/>
            <p:nvPr/>
          </p:nvGrpSpPr>
          <p:grpSpPr>
            <a:xfrm>
              <a:off x="729238" y="1179665"/>
              <a:ext cx="80700" cy="1526144"/>
              <a:chOff x="729238" y="1179665"/>
              <a:chExt cx="80700" cy="1526144"/>
            </a:xfrm>
          </p:grpSpPr>
          <p:sp>
            <p:nvSpPr>
              <p:cNvPr id="9178" name="Google Shape;9178;p82"/>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82"/>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82"/>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82"/>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82"/>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82"/>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82"/>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82"/>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82"/>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82"/>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8" name="Google Shape;9188;p82"/>
            <p:cNvGrpSpPr/>
            <p:nvPr/>
          </p:nvGrpSpPr>
          <p:grpSpPr>
            <a:xfrm>
              <a:off x="903098" y="1179665"/>
              <a:ext cx="80700" cy="1526144"/>
              <a:chOff x="903098" y="1179665"/>
              <a:chExt cx="80700" cy="1526144"/>
            </a:xfrm>
          </p:grpSpPr>
          <p:sp>
            <p:nvSpPr>
              <p:cNvPr id="9189" name="Google Shape;9189;p82"/>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82"/>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82"/>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82"/>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82"/>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82"/>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82"/>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82"/>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82"/>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82"/>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9" name="Google Shape;9199;p82"/>
            <p:cNvGrpSpPr/>
            <p:nvPr/>
          </p:nvGrpSpPr>
          <p:grpSpPr>
            <a:xfrm>
              <a:off x="1076958" y="1179665"/>
              <a:ext cx="80700" cy="1526144"/>
              <a:chOff x="1076958" y="1179665"/>
              <a:chExt cx="80700" cy="1526144"/>
            </a:xfrm>
          </p:grpSpPr>
          <p:sp>
            <p:nvSpPr>
              <p:cNvPr id="9200" name="Google Shape;9200;p82"/>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82"/>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82"/>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82"/>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82"/>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82"/>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82"/>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82"/>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82"/>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82"/>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0" name="Google Shape;9210;p82"/>
            <p:cNvGrpSpPr/>
            <p:nvPr/>
          </p:nvGrpSpPr>
          <p:grpSpPr>
            <a:xfrm>
              <a:off x="1247707" y="1179665"/>
              <a:ext cx="80700" cy="1526144"/>
              <a:chOff x="1247707" y="1179665"/>
              <a:chExt cx="80700" cy="1526144"/>
            </a:xfrm>
          </p:grpSpPr>
          <p:sp>
            <p:nvSpPr>
              <p:cNvPr id="9211" name="Google Shape;9211;p82"/>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82"/>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82"/>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82"/>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82"/>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82"/>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82"/>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82"/>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82"/>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82"/>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1" name="Google Shape;9221;p82"/>
            <p:cNvGrpSpPr/>
            <p:nvPr/>
          </p:nvGrpSpPr>
          <p:grpSpPr>
            <a:xfrm>
              <a:off x="1421567" y="1179665"/>
              <a:ext cx="80700" cy="1526144"/>
              <a:chOff x="1421567" y="1179665"/>
              <a:chExt cx="80700" cy="1526144"/>
            </a:xfrm>
          </p:grpSpPr>
          <p:sp>
            <p:nvSpPr>
              <p:cNvPr id="9222" name="Google Shape;9222;p82"/>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82"/>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82"/>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82"/>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82"/>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82"/>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82"/>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82"/>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82"/>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82"/>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2" name="Google Shape;9232;p82"/>
            <p:cNvGrpSpPr/>
            <p:nvPr/>
          </p:nvGrpSpPr>
          <p:grpSpPr>
            <a:xfrm>
              <a:off x="1592327" y="1179665"/>
              <a:ext cx="80700" cy="1526144"/>
              <a:chOff x="1592327" y="1179665"/>
              <a:chExt cx="80700" cy="1526144"/>
            </a:xfrm>
          </p:grpSpPr>
          <p:sp>
            <p:nvSpPr>
              <p:cNvPr id="9233" name="Google Shape;9233;p82"/>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82"/>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82"/>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82"/>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82"/>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82"/>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82"/>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82"/>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82"/>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82"/>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3" name="Google Shape;9243;p82"/>
            <p:cNvGrpSpPr/>
            <p:nvPr/>
          </p:nvGrpSpPr>
          <p:grpSpPr>
            <a:xfrm>
              <a:off x="1766187" y="1179665"/>
              <a:ext cx="80700" cy="1526144"/>
              <a:chOff x="1766187" y="1179665"/>
              <a:chExt cx="80700" cy="1526144"/>
            </a:xfrm>
          </p:grpSpPr>
          <p:sp>
            <p:nvSpPr>
              <p:cNvPr id="9244" name="Google Shape;9244;p82"/>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82"/>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82"/>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82"/>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82"/>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82"/>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82"/>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82"/>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82"/>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82"/>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4" name="Google Shape;9254;p82"/>
            <p:cNvGrpSpPr/>
            <p:nvPr/>
          </p:nvGrpSpPr>
          <p:grpSpPr>
            <a:xfrm>
              <a:off x="1936935" y="1179665"/>
              <a:ext cx="80700" cy="1526144"/>
              <a:chOff x="1936935" y="1179665"/>
              <a:chExt cx="80700" cy="1526144"/>
            </a:xfrm>
          </p:grpSpPr>
          <p:sp>
            <p:nvSpPr>
              <p:cNvPr id="9255" name="Google Shape;9255;p82"/>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82"/>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82"/>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82"/>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82"/>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82"/>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82"/>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82"/>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82"/>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82"/>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5" name="Google Shape;9265;p82"/>
            <p:cNvGrpSpPr/>
            <p:nvPr/>
          </p:nvGrpSpPr>
          <p:grpSpPr>
            <a:xfrm>
              <a:off x="2110795" y="1179665"/>
              <a:ext cx="80700" cy="1526144"/>
              <a:chOff x="2110795" y="1179665"/>
              <a:chExt cx="80700" cy="1526144"/>
            </a:xfrm>
          </p:grpSpPr>
          <p:sp>
            <p:nvSpPr>
              <p:cNvPr id="9266" name="Google Shape;9266;p82"/>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82"/>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82"/>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82"/>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82"/>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82"/>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82"/>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82"/>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82"/>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82"/>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6" name="Google Shape;9276;p82"/>
            <p:cNvGrpSpPr/>
            <p:nvPr/>
          </p:nvGrpSpPr>
          <p:grpSpPr>
            <a:xfrm>
              <a:off x="2284655" y="1179665"/>
              <a:ext cx="80700" cy="1526144"/>
              <a:chOff x="2284655" y="1179665"/>
              <a:chExt cx="80700" cy="1526144"/>
            </a:xfrm>
          </p:grpSpPr>
          <p:sp>
            <p:nvSpPr>
              <p:cNvPr id="9277" name="Google Shape;9277;p82"/>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82"/>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82"/>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82"/>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82"/>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82"/>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82"/>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82"/>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82"/>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82"/>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87" name="Google Shape;9287;p82"/>
          <p:cNvGrpSpPr/>
          <p:nvPr/>
        </p:nvGrpSpPr>
        <p:grpSpPr>
          <a:xfrm>
            <a:off x="2611692" y="986753"/>
            <a:ext cx="1364248" cy="1102133"/>
            <a:chOff x="2623904" y="1198803"/>
            <a:chExt cx="1364248" cy="1102133"/>
          </a:xfrm>
        </p:grpSpPr>
        <p:grpSp>
          <p:nvGrpSpPr>
            <p:cNvPr id="9288" name="Google Shape;9288;p82"/>
            <p:cNvGrpSpPr/>
            <p:nvPr/>
          </p:nvGrpSpPr>
          <p:grpSpPr>
            <a:xfrm>
              <a:off x="2623907" y="1198803"/>
              <a:ext cx="1364245" cy="273000"/>
              <a:chOff x="2623907" y="1198803"/>
              <a:chExt cx="1364245" cy="273000"/>
            </a:xfrm>
          </p:grpSpPr>
          <p:sp>
            <p:nvSpPr>
              <p:cNvPr id="9289" name="Google Shape;9289;p82"/>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82"/>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82"/>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82"/>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82"/>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4" name="Google Shape;9294;p82"/>
            <p:cNvGrpSpPr/>
            <p:nvPr/>
          </p:nvGrpSpPr>
          <p:grpSpPr>
            <a:xfrm>
              <a:off x="2623904" y="1476964"/>
              <a:ext cx="1364245" cy="273000"/>
              <a:chOff x="2623904" y="1476964"/>
              <a:chExt cx="1364245" cy="273000"/>
            </a:xfrm>
          </p:grpSpPr>
          <p:sp>
            <p:nvSpPr>
              <p:cNvPr id="9295" name="Google Shape;9295;p82"/>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82"/>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82"/>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82"/>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82"/>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0" name="Google Shape;9300;p82"/>
            <p:cNvGrpSpPr/>
            <p:nvPr/>
          </p:nvGrpSpPr>
          <p:grpSpPr>
            <a:xfrm>
              <a:off x="2623907" y="1749775"/>
              <a:ext cx="1364245" cy="273000"/>
              <a:chOff x="2623907" y="1749775"/>
              <a:chExt cx="1364245" cy="273000"/>
            </a:xfrm>
          </p:grpSpPr>
          <p:sp>
            <p:nvSpPr>
              <p:cNvPr id="9301" name="Google Shape;9301;p82"/>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82"/>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82"/>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82"/>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82"/>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6" name="Google Shape;9306;p82"/>
            <p:cNvGrpSpPr/>
            <p:nvPr/>
          </p:nvGrpSpPr>
          <p:grpSpPr>
            <a:xfrm>
              <a:off x="2623904" y="2027936"/>
              <a:ext cx="1364245" cy="273000"/>
              <a:chOff x="2623904" y="2027936"/>
              <a:chExt cx="1364245" cy="273000"/>
            </a:xfrm>
          </p:grpSpPr>
          <p:sp>
            <p:nvSpPr>
              <p:cNvPr id="9307" name="Google Shape;9307;p82"/>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82"/>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82"/>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82"/>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82"/>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12" name="Google Shape;9312;p82"/>
          <p:cNvGrpSpPr/>
          <p:nvPr/>
        </p:nvGrpSpPr>
        <p:grpSpPr>
          <a:xfrm>
            <a:off x="2601153" y="2445826"/>
            <a:ext cx="1387541" cy="159124"/>
            <a:chOff x="3200660" y="2180272"/>
            <a:chExt cx="2563824" cy="378237"/>
          </a:xfrm>
        </p:grpSpPr>
        <p:sp>
          <p:nvSpPr>
            <p:cNvPr id="9313" name="Google Shape;9313;p82"/>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82"/>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82"/>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82"/>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82"/>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82"/>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82"/>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82"/>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82"/>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82"/>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82"/>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82"/>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82"/>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82"/>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82"/>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82"/>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82"/>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82"/>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1" name="Google Shape;9331;p82"/>
          <p:cNvGrpSpPr/>
          <p:nvPr/>
        </p:nvGrpSpPr>
        <p:grpSpPr>
          <a:xfrm>
            <a:off x="2597677" y="2723590"/>
            <a:ext cx="1390502" cy="159625"/>
            <a:chOff x="3530150" y="2790075"/>
            <a:chExt cx="1962600" cy="225300"/>
          </a:xfrm>
        </p:grpSpPr>
        <p:sp>
          <p:nvSpPr>
            <p:cNvPr id="9332" name="Google Shape;9332;p82"/>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82"/>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4" name="Google Shape;9334;p82"/>
          <p:cNvGrpSpPr/>
          <p:nvPr/>
        </p:nvGrpSpPr>
        <p:grpSpPr>
          <a:xfrm>
            <a:off x="2597735" y="3001855"/>
            <a:ext cx="1411629" cy="154175"/>
            <a:chOff x="3558802" y="4011244"/>
            <a:chExt cx="1866000" cy="111600"/>
          </a:xfrm>
        </p:grpSpPr>
        <p:sp>
          <p:nvSpPr>
            <p:cNvPr id="9335" name="Google Shape;9335;p82"/>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82"/>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7" name="Google Shape;9337;p82"/>
          <p:cNvGrpSpPr/>
          <p:nvPr/>
        </p:nvGrpSpPr>
        <p:grpSpPr>
          <a:xfrm>
            <a:off x="2598023" y="2207425"/>
            <a:ext cx="1383503" cy="119761"/>
            <a:chOff x="3465975" y="2270258"/>
            <a:chExt cx="1986364" cy="171947"/>
          </a:xfrm>
        </p:grpSpPr>
        <p:sp>
          <p:nvSpPr>
            <p:cNvPr id="9338" name="Google Shape;9338;p82"/>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82"/>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82"/>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82"/>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82"/>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82"/>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82"/>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82"/>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6" name="Google Shape;9346;p82"/>
          <p:cNvGrpSpPr/>
          <p:nvPr/>
        </p:nvGrpSpPr>
        <p:grpSpPr>
          <a:xfrm>
            <a:off x="2609030" y="3571198"/>
            <a:ext cx="1369531" cy="195460"/>
            <a:chOff x="723300" y="4253549"/>
            <a:chExt cx="2276482" cy="324900"/>
          </a:xfrm>
        </p:grpSpPr>
        <p:sp>
          <p:nvSpPr>
            <p:cNvPr id="9347" name="Google Shape;9347;p82"/>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82"/>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82"/>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82"/>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82"/>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2" name="Google Shape;9352;p82"/>
          <p:cNvGrpSpPr/>
          <p:nvPr/>
        </p:nvGrpSpPr>
        <p:grpSpPr>
          <a:xfrm>
            <a:off x="2598591" y="3272439"/>
            <a:ext cx="1389066" cy="180119"/>
            <a:chOff x="705948" y="3788465"/>
            <a:chExt cx="2308953" cy="299400"/>
          </a:xfrm>
        </p:grpSpPr>
        <p:sp>
          <p:nvSpPr>
            <p:cNvPr id="9353" name="Google Shape;9353;p82"/>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82"/>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82"/>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82"/>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82"/>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8" name="Google Shape;9358;p82"/>
          <p:cNvGrpSpPr/>
          <p:nvPr/>
        </p:nvGrpSpPr>
        <p:grpSpPr>
          <a:xfrm>
            <a:off x="4195581" y="1876393"/>
            <a:ext cx="1433821" cy="191501"/>
            <a:chOff x="4273350" y="2088443"/>
            <a:chExt cx="1433821" cy="191501"/>
          </a:xfrm>
        </p:grpSpPr>
        <p:grpSp>
          <p:nvGrpSpPr>
            <p:cNvPr id="9359" name="Google Shape;9359;p82"/>
            <p:cNvGrpSpPr/>
            <p:nvPr/>
          </p:nvGrpSpPr>
          <p:grpSpPr>
            <a:xfrm>
              <a:off x="4273350" y="2088443"/>
              <a:ext cx="1433821" cy="0"/>
              <a:chOff x="5224975" y="2962250"/>
              <a:chExt cx="1544400" cy="0"/>
            </a:xfrm>
          </p:grpSpPr>
          <p:cxnSp>
            <p:nvCxnSpPr>
              <p:cNvPr id="9360" name="Google Shape;9360;p8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9361" name="Google Shape;9361;p82"/>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9362" name="Google Shape;9362;p82"/>
            <p:cNvGrpSpPr/>
            <p:nvPr/>
          </p:nvGrpSpPr>
          <p:grpSpPr>
            <a:xfrm>
              <a:off x="4273350" y="2279944"/>
              <a:ext cx="1433821" cy="0"/>
              <a:chOff x="5224975" y="2962250"/>
              <a:chExt cx="1544400" cy="0"/>
            </a:xfrm>
          </p:grpSpPr>
          <p:cxnSp>
            <p:nvCxnSpPr>
              <p:cNvPr id="9363" name="Google Shape;9363;p8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9364" name="Google Shape;9364;p82"/>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9365" name="Google Shape;9365;p82"/>
          <p:cNvGrpSpPr/>
          <p:nvPr/>
        </p:nvGrpSpPr>
        <p:grpSpPr>
          <a:xfrm>
            <a:off x="2646528" y="3885297"/>
            <a:ext cx="1304609" cy="294074"/>
            <a:chOff x="2658741" y="4097347"/>
            <a:chExt cx="1304609" cy="294074"/>
          </a:xfrm>
        </p:grpSpPr>
        <p:grpSp>
          <p:nvGrpSpPr>
            <p:cNvPr id="9366" name="Google Shape;9366;p82"/>
            <p:cNvGrpSpPr/>
            <p:nvPr/>
          </p:nvGrpSpPr>
          <p:grpSpPr>
            <a:xfrm>
              <a:off x="2658741" y="4097347"/>
              <a:ext cx="118572" cy="294074"/>
              <a:chOff x="3343310" y="4475555"/>
              <a:chExt cx="127717" cy="316753"/>
            </a:xfrm>
          </p:grpSpPr>
          <p:sp>
            <p:nvSpPr>
              <p:cNvPr id="9367" name="Google Shape;9367;p8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8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9" name="Google Shape;9369;p82"/>
            <p:cNvGrpSpPr/>
            <p:nvPr/>
          </p:nvGrpSpPr>
          <p:grpSpPr>
            <a:xfrm>
              <a:off x="3815519" y="4098388"/>
              <a:ext cx="147831" cy="291991"/>
              <a:chOff x="3527539" y="4476677"/>
              <a:chExt cx="159232" cy="314510"/>
            </a:xfrm>
          </p:grpSpPr>
          <p:sp>
            <p:nvSpPr>
              <p:cNvPr id="9370" name="Google Shape;9370;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2" name="Google Shape;9372;p82"/>
            <p:cNvGrpSpPr/>
            <p:nvPr/>
          </p:nvGrpSpPr>
          <p:grpSpPr>
            <a:xfrm>
              <a:off x="3511696" y="4098388"/>
              <a:ext cx="147831" cy="291991"/>
              <a:chOff x="3527539" y="4476677"/>
              <a:chExt cx="159232" cy="314510"/>
            </a:xfrm>
          </p:grpSpPr>
          <p:sp>
            <p:nvSpPr>
              <p:cNvPr id="9373" name="Google Shape;9373;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5" name="Google Shape;9375;p82"/>
            <p:cNvGrpSpPr/>
            <p:nvPr/>
          </p:nvGrpSpPr>
          <p:grpSpPr>
            <a:xfrm>
              <a:off x="3207874" y="4098388"/>
              <a:ext cx="147831" cy="291991"/>
              <a:chOff x="3527539" y="4476677"/>
              <a:chExt cx="159232" cy="314510"/>
            </a:xfrm>
          </p:grpSpPr>
          <p:sp>
            <p:nvSpPr>
              <p:cNvPr id="9376" name="Google Shape;9376;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8" name="Google Shape;9378;p82"/>
            <p:cNvGrpSpPr/>
            <p:nvPr/>
          </p:nvGrpSpPr>
          <p:grpSpPr>
            <a:xfrm>
              <a:off x="2933305" y="4097347"/>
              <a:ext cx="118572" cy="294074"/>
              <a:chOff x="3343310" y="4475555"/>
              <a:chExt cx="127717" cy="316753"/>
            </a:xfrm>
          </p:grpSpPr>
          <p:sp>
            <p:nvSpPr>
              <p:cNvPr id="9379" name="Google Shape;9379;p8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8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81" name="Google Shape;9381;p82"/>
          <p:cNvGrpSpPr/>
          <p:nvPr/>
        </p:nvGrpSpPr>
        <p:grpSpPr>
          <a:xfrm>
            <a:off x="4197136" y="963991"/>
            <a:ext cx="1430711" cy="751237"/>
            <a:chOff x="5159450" y="1919950"/>
            <a:chExt cx="1541050" cy="862500"/>
          </a:xfrm>
        </p:grpSpPr>
        <p:sp>
          <p:nvSpPr>
            <p:cNvPr id="9382" name="Google Shape;9382;p82"/>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9383" name="Google Shape;9383;p82"/>
            <p:cNvGrpSpPr/>
            <p:nvPr/>
          </p:nvGrpSpPr>
          <p:grpSpPr>
            <a:xfrm>
              <a:off x="5159450" y="1919950"/>
              <a:ext cx="1541050" cy="862500"/>
              <a:chOff x="5159450" y="1919950"/>
              <a:chExt cx="1541050" cy="862500"/>
            </a:xfrm>
          </p:grpSpPr>
          <p:cxnSp>
            <p:nvCxnSpPr>
              <p:cNvPr id="9384" name="Google Shape;9384;p82"/>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9385" name="Google Shape;9385;p82"/>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9386" name="Google Shape;9386;p82"/>
          <p:cNvGrpSpPr/>
          <p:nvPr/>
        </p:nvGrpSpPr>
        <p:grpSpPr>
          <a:xfrm>
            <a:off x="4245274" y="2227761"/>
            <a:ext cx="1334436" cy="967914"/>
            <a:chOff x="4294923" y="2439811"/>
            <a:chExt cx="1334436" cy="967914"/>
          </a:xfrm>
        </p:grpSpPr>
        <p:grpSp>
          <p:nvGrpSpPr>
            <p:cNvPr id="9387" name="Google Shape;9387;p82"/>
            <p:cNvGrpSpPr/>
            <p:nvPr/>
          </p:nvGrpSpPr>
          <p:grpSpPr>
            <a:xfrm>
              <a:off x="4960455" y="2469658"/>
              <a:ext cx="668904" cy="885524"/>
              <a:chOff x="4960455" y="2469658"/>
              <a:chExt cx="668904" cy="885524"/>
            </a:xfrm>
          </p:grpSpPr>
          <p:sp>
            <p:nvSpPr>
              <p:cNvPr id="9388" name="Google Shape;9388;p82"/>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82"/>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82"/>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82"/>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82"/>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82"/>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4" name="Google Shape;9394;p82"/>
            <p:cNvGrpSpPr/>
            <p:nvPr/>
          </p:nvGrpSpPr>
          <p:grpSpPr>
            <a:xfrm>
              <a:off x="4294923" y="2469658"/>
              <a:ext cx="668951" cy="885524"/>
              <a:chOff x="4294923" y="2469658"/>
              <a:chExt cx="668951" cy="885524"/>
            </a:xfrm>
          </p:grpSpPr>
          <p:sp>
            <p:nvSpPr>
              <p:cNvPr id="9395" name="Google Shape;9395;p82"/>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82"/>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82"/>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82"/>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82"/>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82"/>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1" name="Google Shape;9401;p82"/>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2" name="Google Shape;9402;p82"/>
          <p:cNvGrpSpPr/>
          <p:nvPr/>
        </p:nvGrpSpPr>
        <p:grpSpPr>
          <a:xfrm>
            <a:off x="4231477" y="3282206"/>
            <a:ext cx="1430949" cy="897289"/>
            <a:chOff x="4351371" y="3547942"/>
            <a:chExt cx="1345130" cy="843475"/>
          </a:xfrm>
        </p:grpSpPr>
        <p:grpSp>
          <p:nvGrpSpPr>
            <p:cNvPr id="9403" name="Google Shape;9403;p82"/>
            <p:cNvGrpSpPr/>
            <p:nvPr/>
          </p:nvGrpSpPr>
          <p:grpSpPr>
            <a:xfrm>
              <a:off x="4351371" y="4209917"/>
              <a:ext cx="1345130" cy="181500"/>
              <a:chOff x="4351371" y="4209917"/>
              <a:chExt cx="1345130" cy="181500"/>
            </a:xfrm>
          </p:grpSpPr>
          <p:sp>
            <p:nvSpPr>
              <p:cNvPr id="9404" name="Google Shape;9404;p82"/>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05" name="Google Shape;9405;p82"/>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9406" name="Google Shape;9406;p82"/>
            <p:cNvGrpSpPr/>
            <p:nvPr/>
          </p:nvGrpSpPr>
          <p:grpSpPr>
            <a:xfrm>
              <a:off x="4403010" y="3985221"/>
              <a:ext cx="1109518" cy="181500"/>
              <a:chOff x="4403010" y="3985221"/>
              <a:chExt cx="1109518" cy="181500"/>
            </a:xfrm>
          </p:grpSpPr>
          <p:sp>
            <p:nvSpPr>
              <p:cNvPr id="9407" name="Google Shape;9407;p82"/>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08" name="Google Shape;9408;p82"/>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9409" name="Google Shape;9409;p82"/>
            <p:cNvGrpSpPr/>
            <p:nvPr/>
          </p:nvGrpSpPr>
          <p:grpSpPr>
            <a:xfrm>
              <a:off x="4618704" y="3766582"/>
              <a:ext cx="807858" cy="181500"/>
              <a:chOff x="4618704" y="3766582"/>
              <a:chExt cx="807858" cy="181500"/>
            </a:xfrm>
          </p:grpSpPr>
          <p:sp>
            <p:nvSpPr>
              <p:cNvPr id="9410" name="Google Shape;9410;p82"/>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11" name="Google Shape;9411;p82"/>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9412" name="Google Shape;9412;p82"/>
            <p:cNvGrpSpPr/>
            <p:nvPr/>
          </p:nvGrpSpPr>
          <p:grpSpPr>
            <a:xfrm>
              <a:off x="4735238" y="3547942"/>
              <a:ext cx="462839" cy="181500"/>
              <a:chOff x="4735238" y="3547942"/>
              <a:chExt cx="462839" cy="181500"/>
            </a:xfrm>
          </p:grpSpPr>
          <p:sp>
            <p:nvSpPr>
              <p:cNvPr id="9413" name="Google Shape;9413;p82"/>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14" name="Google Shape;9414;p82"/>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9415" name="Google Shape;9415;p82"/>
          <p:cNvGrpSpPr/>
          <p:nvPr/>
        </p:nvGrpSpPr>
        <p:grpSpPr>
          <a:xfrm>
            <a:off x="7407835" y="2217530"/>
            <a:ext cx="1020955" cy="928853"/>
            <a:chOff x="926675" y="238125"/>
            <a:chExt cx="5755100" cy="5232975"/>
          </a:xfrm>
        </p:grpSpPr>
        <p:sp>
          <p:nvSpPr>
            <p:cNvPr id="9416" name="Google Shape;9416;p82"/>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82"/>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82"/>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82"/>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0" name="Google Shape;9420;p82"/>
          <p:cNvGrpSpPr/>
          <p:nvPr/>
        </p:nvGrpSpPr>
        <p:grpSpPr>
          <a:xfrm>
            <a:off x="715208" y="2616265"/>
            <a:ext cx="1695374" cy="1560837"/>
            <a:chOff x="727421" y="2828315"/>
            <a:chExt cx="1695374" cy="1560837"/>
          </a:xfrm>
        </p:grpSpPr>
        <p:grpSp>
          <p:nvGrpSpPr>
            <p:cNvPr id="9421" name="Google Shape;9421;p82"/>
            <p:cNvGrpSpPr/>
            <p:nvPr/>
          </p:nvGrpSpPr>
          <p:grpSpPr>
            <a:xfrm>
              <a:off x="727421" y="2828315"/>
              <a:ext cx="1695374" cy="1560837"/>
              <a:chOff x="734799" y="2782450"/>
              <a:chExt cx="1571100" cy="1577400"/>
            </a:xfrm>
          </p:grpSpPr>
          <p:cxnSp>
            <p:nvCxnSpPr>
              <p:cNvPr id="9422" name="Google Shape;9422;p82"/>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9423" name="Google Shape;9423;p82"/>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9424" name="Google Shape;9424;p82"/>
            <p:cNvGrpSpPr/>
            <p:nvPr/>
          </p:nvGrpSpPr>
          <p:grpSpPr>
            <a:xfrm>
              <a:off x="819108" y="2882501"/>
              <a:ext cx="1556791" cy="1426186"/>
              <a:chOff x="819108" y="2882501"/>
              <a:chExt cx="1556791" cy="1426186"/>
            </a:xfrm>
          </p:grpSpPr>
          <p:grpSp>
            <p:nvGrpSpPr>
              <p:cNvPr id="9425" name="Google Shape;9425;p82"/>
              <p:cNvGrpSpPr/>
              <p:nvPr/>
            </p:nvGrpSpPr>
            <p:grpSpPr>
              <a:xfrm>
                <a:off x="819108" y="2882501"/>
                <a:ext cx="103104" cy="1426186"/>
                <a:chOff x="4674013" y="3100904"/>
                <a:chExt cx="122758" cy="1698043"/>
              </a:xfrm>
            </p:grpSpPr>
            <p:sp>
              <p:nvSpPr>
                <p:cNvPr id="9426" name="Google Shape;9426;p82"/>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82"/>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82"/>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82"/>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82"/>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82"/>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82"/>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3" name="Google Shape;9433;p82"/>
              <p:cNvGrpSpPr/>
              <p:nvPr/>
            </p:nvGrpSpPr>
            <p:grpSpPr>
              <a:xfrm>
                <a:off x="1062475" y="2882501"/>
                <a:ext cx="103104" cy="1426186"/>
                <a:chOff x="4940438" y="3100904"/>
                <a:chExt cx="122758" cy="1698043"/>
              </a:xfrm>
            </p:grpSpPr>
            <p:sp>
              <p:nvSpPr>
                <p:cNvPr id="9434" name="Google Shape;9434;p82"/>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82"/>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82"/>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82"/>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82"/>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82"/>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82"/>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1" name="Google Shape;9441;p82"/>
              <p:cNvGrpSpPr/>
              <p:nvPr/>
            </p:nvGrpSpPr>
            <p:grpSpPr>
              <a:xfrm>
                <a:off x="1299324" y="2882501"/>
                <a:ext cx="103104" cy="1426186"/>
                <a:chOff x="5206863" y="3100904"/>
                <a:chExt cx="122758" cy="1698043"/>
              </a:xfrm>
            </p:grpSpPr>
            <p:sp>
              <p:nvSpPr>
                <p:cNvPr id="9442" name="Google Shape;9442;p8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8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8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8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8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8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8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9" name="Google Shape;9449;p82"/>
              <p:cNvGrpSpPr/>
              <p:nvPr/>
            </p:nvGrpSpPr>
            <p:grpSpPr>
              <a:xfrm>
                <a:off x="1786057" y="2882501"/>
                <a:ext cx="103104" cy="1426186"/>
                <a:chOff x="6006138" y="3143629"/>
                <a:chExt cx="122758" cy="1698043"/>
              </a:xfrm>
            </p:grpSpPr>
            <p:sp>
              <p:nvSpPr>
                <p:cNvPr id="9450" name="Google Shape;9450;p8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8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8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8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8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8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8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7" name="Google Shape;9457;p82"/>
              <p:cNvGrpSpPr/>
              <p:nvPr/>
            </p:nvGrpSpPr>
            <p:grpSpPr>
              <a:xfrm>
                <a:off x="2029422" y="2882501"/>
                <a:ext cx="103104" cy="1426186"/>
                <a:chOff x="6805413" y="3100904"/>
                <a:chExt cx="122758" cy="1698043"/>
              </a:xfrm>
            </p:grpSpPr>
            <p:sp>
              <p:nvSpPr>
                <p:cNvPr id="9458" name="Google Shape;9458;p82"/>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82"/>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82"/>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82"/>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82"/>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82"/>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82"/>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5" name="Google Shape;9465;p82"/>
              <p:cNvGrpSpPr/>
              <p:nvPr/>
            </p:nvGrpSpPr>
            <p:grpSpPr>
              <a:xfrm>
                <a:off x="2272795" y="2882501"/>
                <a:ext cx="103104" cy="1426186"/>
                <a:chOff x="5206863" y="3100904"/>
                <a:chExt cx="122758" cy="1698043"/>
              </a:xfrm>
            </p:grpSpPr>
            <p:sp>
              <p:nvSpPr>
                <p:cNvPr id="9466" name="Google Shape;9466;p8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8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8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8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8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8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8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3" name="Google Shape;9473;p82"/>
              <p:cNvGrpSpPr/>
              <p:nvPr/>
            </p:nvGrpSpPr>
            <p:grpSpPr>
              <a:xfrm>
                <a:off x="1542694" y="2882501"/>
                <a:ext cx="103104" cy="1426186"/>
                <a:chOff x="6006138" y="3143629"/>
                <a:chExt cx="122758" cy="1698043"/>
              </a:xfrm>
            </p:grpSpPr>
            <p:sp>
              <p:nvSpPr>
                <p:cNvPr id="9474" name="Google Shape;9474;p8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8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8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8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8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8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8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481" name="Google Shape;9481;p82"/>
          <p:cNvGrpSpPr/>
          <p:nvPr/>
        </p:nvGrpSpPr>
        <p:grpSpPr>
          <a:xfrm>
            <a:off x="5671259" y="3305987"/>
            <a:ext cx="2749952" cy="870677"/>
            <a:chOff x="238125" y="1725700"/>
            <a:chExt cx="7139025" cy="2260325"/>
          </a:xfrm>
        </p:grpSpPr>
        <p:sp>
          <p:nvSpPr>
            <p:cNvPr id="9482" name="Google Shape;9482;p82"/>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82"/>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82"/>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82"/>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82"/>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82"/>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82"/>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82"/>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82"/>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82"/>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2" name="Google Shape;9492;p82"/>
          <p:cNvGrpSpPr/>
          <p:nvPr/>
        </p:nvGrpSpPr>
        <p:grpSpPr>
          <a:xfrm>
            <a:off x="5941423" y="2247733"/>
            <a:ext cx="1105452" cy="916747"/>
            <a:chOff x="5249100" y="1210600"/>
            <a:chExt cx="3502700" cy="2904775"/>
          </a:xfrm>
        </p:grpSpPr>
        <p:sp>
          <p:nvSpPr>
            <p:cNvPr id="9493" name="Google Shape;9493;p82"/>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82"/>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82"/>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82"/>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97" name="Google Shape;9497;p82"/>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9498" name="Google Shape;9498;p82"/>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9499" name="Google Shape;9499;p82"/>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9500" name="Google Shape;9500;p82"/>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9501" name="Google Shape;9501;p82"/>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2" name="Google Shape;9502;p82"/>
          <p:cNvGrpSpPr/>
          <p:nvPr/>
        </p:nvGrpSpPr>
        <p:grpSpPr>
          <a:xfrm>
            <a:off x="7123971" y="967151"/>
            <a:ext cx="1304650" cy="1124856"/>
            <a:chOff x="7287122" y="1165658"/>
            <a:chExt cx="1219413" cy="1051365"/>
          </a:xfrm>
        </p:grpSpPr>
        <p:grpSp>
          <p:nvGrpSpPr>
            <p:cNvPr id="9503" name="Google Shape;9503;p82"/>
            <p:cNvGrpSpPr/>
            <p:nvPr/>
          </p:nvGrpSpPr>
          <p:grpSpPr>
            <a:xfrm>
              <a:off x="7287122" y="1969723"/>
              <a:ext cx="1219413" cy="247300"/>
              <a:chOff x="7287122" y="1969723"/>
              <a:chExt cx="1219413" cy="247300"/>
            </a:xfrm>
          </p:grpSpPr>
          <p:sp>
            <p:nvSpPr>
              <p:cNvPr id="9504" name="Google Shape;9504;p82"/>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05" name="Google Shape;9505;p82"/>
              <p:cNvGrpSpPr/>
              <p:nvPr/>
            </p:nvGrpSpPr>
            <p:grpSpPr>
              <a:xfrm>
                <a:off x="7287122" y="2063892"/>
                <a:ext cx="1151753" cy="73428"/>
                <a:chOff x="7287122" y="2063892"/>
                <a:chExt cx="1151753" cy="73428"/>
              </a:xfrm>
            </p:grpSpPr>
            <p:sp>
              <p:nvSpPr>
                <p:cNvPr id="9506" name="Google Shape;9506;p82"/>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07" name="Google Shape;9507;p82"/>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9508" name="Google Shape;9508;p82"/>
            <p:cNvGrpSpPr/>
            <p:nvPr/>
          </p:nvGrpSpPr>
          <p:grpSpPr>
            <a:xfrm>
              <a:off x="7287122" y="1712201"/>
              <a:ext cx="1219403" cy="246767"/>
              <a:chOff x="7287122" y="1712201"/>
              <a:chExt cx="1219403" cy="246767"/>
            </a:xfrm>
          </p:grpSpPr>
          <p:sp>
            <p:nvSpPr>
              <p:cNvPr id="9509" name="Google Shape;9509;p82"/>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10" name="Google Shape;9510;p82"/>
              <p:cNvGrpSpPr/>
              <p:nvPr/>
            </p:nvGrpSpPr>
            <p:grpSpPr>
              <a:xfrm>
                <a:off x="7287122" y="1842861"/>
                <a:ext cx="1005303" cy="73419"/>
                <a:chOff x="7287122" y="1842861"/>
                <a:chExt cx="1005303" cy="73419"/>
              </a:xfrm>
            </p:grpSpPr>
            <p:sp>
              <p:nvSpPr>
                <p:cNvPr id="9511" name="Google Shape;9511;p82"/>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12" name="Google Shape;9512;p82"/>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9513" name="Google Shape;9513;p82"/>
            <p:cNvGrpSpPr/>
            <p:nvPr/>
          </p:nvGrpSpPr>
          <p:grpSpPr>
            <a:xfrm>
              <a:off x="7287122" y="1447520"/>
              <a:ext cx="1219403" cy="286667"/>
              <a:chOff x="7287122" y="1447520"/>
              <a:chExt cx="1219403" cy="286667"/>
            </a:xfrm>
          </p:grpSpPr>
          <p:sp>
            <p:nvSpPr>
              <p:cNvPr id="9514" name="Google Shape;9514;p82"/>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15" name="Google Shape;9515;p82"/>
              <p:cNvGrpSpPr/>
              <p:nvPr/>
            </p:nvGrpSpPr>
            <p:grpSpPr>
              <a:xfrm>
                <a:off x="7287122" y="1581977"/>
                <a:ext cx="852803" cy="73428"/>
                <a:chOff x="7287122" y="1581977"/>
                <a:chExt cx="852803" cy="73428"/>
              </a:xfrm>
            </p:grpSpPr>
            <p:sp>
              <p:nvSpPr>
                <p:cNvPr id="9516" name="Google Shape;9516;p82"/>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17" name="Google Shape;9517;p82"/>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9518" name="Google Shape;9518;p82"/>
            <p:cNvGrpSpPr/>
            <p:nvPr/>
          </p:nvGrpSpPr>
          <p:grpSpPr>
            <a:xfrm>
              <a:off x="7287122" y="1165658"/>
              <a:ext cx="1219403" cy="344253"/>
              <a:chOff x="7287122" y="1165658"/>
              <a:chExt cx="1219403" cy="344253"/>
            </a:xfrm>
          </p:grpSpPr>
          <p:sp>
            <p:nvSpPr>
              <p:cNvPr id="9519" name="Google Shape;9519;p82"/>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20" name="Google Shape;9520;p82"/>
              <p:cNvGrpSpPr/>
              <p:nvPr/>
            </p:nvGrpSpPr>
            <p:grpSpPr>
              <a:xfrm>
                <a:off x="7287122" y="1341025"/>
                <a:ext cx="695703" cy="73419"/>
                <a:chOff x="7287122" y="1341025"/>
                <a:chExt cx="695703" cy="73419"/>
              </a:xfrm>
            </p:grpSpPr>
            <p:sp>
              <p:nvSpPr>
                <p:cNvPr id="9521" name="Google Shape;9521;p82"/>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22" name="Google Shape;9522;p82"/>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9523" name="Google Shape;9523;p82"/>
          <p:cNvGrpSpPr/>
          <p:nvPr/>
        </p:nvGrpSpPr>
        <p:grpSpPr>
          <a:xfrm>
            <a:off x="5790463" y="973174"/>
            <a:ext cx="1397729" cy="1098540"/>
            <a:chOff x="5900602" y="1193063"/>
            <a:chExt cx="1299851" cy="1021707"/>
          </a:xfrm>
        </p:grpSpPr>
        <p:grpSp>
          <p:nvGrpSpPr>
            <p:cNvPr id="9524" name="Google Shape;9524;p82"/>
            <p:cNvGrpSpPr/>
            <p:nvPr/>
          </p:nvGrpSpPr>
          <p:grpSpPr>
            <a:xfrm>
              <a:off x="6520337" y="1193063"/>
              <a:ext cx="341815" cy="799959"/>
              <a:chOff x="6520337" y="1193063"/>
              <a:chExt cx="341815" cy="799959"/>
            </a:xfrm>
          </p:grpSpPr>
          <p:grpSp>
            <p:nvGrpSpPr>
              <p:cNvPr id="9525" name="Google Shape;9525;p82"/>
              <p:cNvGrpSpPr/>
              <p:nvPr/>
            </p:nvGrpSpPr>
            <p:grpSpPr>
              <a:xfrm>
                <a:off x="6520337" y="1589527"/>
                <a:ext cx="213950" cy="403494"/>
                <a:chOff x="6520337" y="1589527"/>
                <a:chExt cx="213950" cy="403494"/>
              </a:xfrm>
            </p:grpSpPr>
            <p:sp>
              <p:nvSpPr>
                <p:cNvPr id="9526" name="Google Shape;9526;p82"/>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82"/>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8" name="Google Shape;9528;p82"/>
              <p:cNvGrpSpPr/>
              <p:nvPr/>
            </p:nvGrpSpPr>
            <p:grpSpPr>
              <a:xfrm>
                <a:off x="6577204" y="1193063"/>
                <a:ext cx="284947" cy="464512"/>
                <a:chOff x="6577204" y="1193063"/>
                <a:chExt cx="284947" cy="464512"/>
              </a:xfrm>
            </p:grpSpPr>
            <p:sp>
              <p:nvSpPr>
                <p:cNvPr id="9529" name="Google Shape;9529;p82"/>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30" name="Google Shape;9530;p82"/>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9531" name="Google Shape;9531;p82"/>
            <p:cNvGrpSpPr/>
            <p:nvPr/>
          </p:nvGrpSpPr>
          <p:grpSpPr>
            <a:xfrm>
              <a:off x="6238903" y="1193063"/>
              <a:ext cx="300475" cy="900152"/>
              <a:chOff x="6238903" y="1193063"/>
              <a:chExt cx="300475" cy="900152"/>
            </a:xfrm>
          </p:grpSpPr>
          <p:grpSp>
            <p:nvGrpSpPr>
              <p:cNvPr id="9532" name="Google Shape;9532;p82"/>
              <p:cNvGrpSpPr/>
              <p:nvPr/>
            </p:nvGrpSpPr>
            <p:grpSpPr>
              <a:xfrm>
                <a:off x="6290865" y="1489315"/>
                <a:ext cx="248514" cy="603900"/>
                <a:chOff x="6290865" y="1489315"/>
                <a:chExt cx="248514" cy="603900"/>
              </a:xfrm>
            </p:grpSpPr>
            <p:sp>
              <p:nvSpPr>
                <p:cNvPr id="9533" name="Google Shape;9533;p82"/>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82"/>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5" name="Google Shape;9535;p82"/>
              <p:cNvGrpSpPr/>
              <p:nvPr/>
            </p:nvGrpSpPr>
            <p:grpSpPr>
              <a:xfrm>
                <a:off x="6238903" y="1193063"/>
                <a:ext cx="284947" cy="333087"/>
                <a:chOff x="6238903" y="1193063"/>
                <a:chExt cx="284947" cy="333087"/>
              </a:xfrm>
            </p:grpSpPr>
            <p:sp>
              <p:nvSpPr>
                <p:cNvPr id="9536" name="Google Shape;9536;p82"/>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37" name="Google Shape;9537;p82"/>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9538" name="Google Shape;9538;p82"/>
            <p:cNvGrpSpPr/>
            <p:nvPr/>
          </p:nvGrpSpPr>
          <p:grpSpPr>
            <a:xfrm>
              <a:off x="5900602" y="1193063"/>
              <a:ext cx="444345" cy="1021707"/>
              <a:chOff x="5900602" y="1193063"/>
              <a:chExt cx="444345" cy="1021707"/>
            </a:xfrm>
          </p:grpSpPr>
          <p:grpSp>
            <p:nvGrpSpPr>
              <p:cNvPr id="9539" name="Google Shape;9539;p82"/>
              <p:cNvGrpSpPr/>
              <p:nvPr/>
            </p:nvGrpSpPr>
            <p:grpSpPr>
              <a:xfrm>
                <a:off x="6046501" y="1367785"/>
                <a:ext cx="298446" cy="846986"/>
                <a:chOff x="6046501" y="1367785"/>
                <a:chExt cx="298446" cy="846986"/>
              </a:xfrm>
            </p:grpSpPr>
            <p:sp>
              <p:nvSpPr>
                <p:cNvPr id="9540" name="Google Shape;9540;p82"/>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82"/>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2" name="Google Shape;9542;p82"/>
              <p:cNvGrpSpPr/>
              <p:nvPr/>
            </p:nvGrpSpPr>
            <p:grpSpPr>
              <a:xfrm>
                <a:off x="5900602" y="1193063"/>
                <a:ext cx="284947" cy="182312"/>
                <a:chOff x="5900602" y="1193063"/>
                <a:chExt cx="284947" cy="182312"/>
              </a:xfrm>
            </p:grpSpPr>
            <p:sp>
              <p:nvSpPr>
                <p:cNvPr id="9543" name="Google Shape;9543;p82"/>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44" name="Google Shape;9544;p82"/>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9545" name="Google Shape;9545;p82"/>
            <p:cNvGrpSpPr/>
            <p:nvPr/>
          </p:nvGrpSpPr>
          <p:grpSpPr>
            <a:xfrm>
              <a:off x="6738300" y="1193063"/>
              <a:ext cx="462153" cy="707634"/>
              <a:chOff x="6738300" y="1193063"/>
              <a:chExt cx="462153" cy="707634"/>
            </a:xfrm>
          </p:grpSpPr>
          <p:grpSp>
            <p:nvGrpSpPr>
              <p:cNvPr id="9546" name="Google Shape;9546;p82"/>
              <p:cNvGrpSpPr/>
              <p:nvPr/>
            </p:nvGrpSpPr>
            <p:grpSpPr>
              <a:xfrm>
                <a:off x="6915505" y="1193063"/>
                <a:ext cx="284947" cy="597387"/>
                <a:chOff x="6915505" y="1193063"/>
                <a:chExt cx="284947" cy="597387"/>
              </a:xfrm>
            </p:grpSpPr>
            <p:sp>
              <p:nvSpPr>
                <p:cNvPr id="9547" name="Google Shape;9547;p82"/>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48" name="Google Shape;9548;p82"/>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9549" name="Google Shape;9549;p82"/>
              <p:cNvGrpSpPr/>
              <p:nvPr/>
            </p:nvGrpSpPr>
            <p:grpSpPr>
              <a:xfrm>
                <a:off x="6738300" y="1684725"/>
                <a:ext cx="230066" cy="215971"/>
                <a:chOff x="6738300" y="1684725"/>
                <a:chExt cx="230066" cy="215971"/>
              </a:xfrm>
            </p:grpSpPr>
            <p:sp>
              <p:nvSpPr>
                <p:cNvPr id="9550" name="Google Shape;9550;p82"/>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82"/>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55" name="Shape 9555"/>
        <p:cNvGrpSpPr/>
        <p:nvPr/>
      </p:nvGrpSpPr>
      <p:grpSpPr>
        <a:xfrm>
          <a:off x="0" y="0"/>
          <a:ext cx="0" cy="0"/>
          <a:chOff x="0" y="0"/>
          <a:chExt cx="0" cy="0"/>
        </a:xfrm>
      </p:grpSpPr>
      <p:grpSp>
        <p:nvGrpSpPr>
          <p:cNvPr id="9556" name="Google Shape;9556;p83"/>
          <p:cNvGrpSpPr/>
          <p:nvPr/>
        </p:nvGrpSpPr>
        <p:grpSpPr>
          <a:xfrm>
            <a:off x="829359" y="2307635"/>
            <a:ext cx="339235" cy="298186"/>
            <a:chOff x="898875" y="244725"/>
            <a:chExt cx="481800" cy="423500"/>
          </a:xfrm>
        </p:grpSpPr>
        <p:sp>
          <p:nvSpPr>
            <p:cNvPr id="9557" name="Google Shape;9557;p8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58" name="Google Shape;9558;p8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59" name="Google Shape;9559;p8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60" name="Google Shape;9560;p8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61" name="Google Shape;9561;p8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62" name="Google Shape;9562;p8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563" name="Google Shape;9563;p83"/>
          <p:cNvGrpSpPr/>
          <p:nvPr/>
        </p:nvGrpSpPr>
        <p:grpSpPr>
          <a:xfrm>
            <a:off x="1267741" y="2287103"/>
            <a:ext cx="298169" cy="339253"/>
            <a:chOff x="1529350" y="258825"/>
            <a:chExt cx="423475" cy="481825"/>
          </a:xfrm>
        </p:grpSpPr>
        <p:sp>
          <p:nvSpPr>
            <p:cNvPr id="9564" name="Google Shape;9564;p83"/>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65" name="Google Shape;9565;p83"/>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566" name="Google Shape;9566;p83"/>
          <p:cNvGrpSpPr/>
          <p:nvPr/>
        </p:nvGrpSpPr>
        <p:grpSpPr>
          <a:xfrm>
            <a:off x="1660716" y="2367273"/>
            <a:ext cx="340890" cy="178912"/>
            <a:chOff x="2084325" y="363300"/>
            <a:chExt cx="484150" cy="254100"/>
          </a:xfrm>
        </p:grpSpPr>
        <p:sp>
          <p:nvSpPr>
            <p:cNvPr id="9567" name="Google Shape;9567;p83"/>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68" name="Google Shape;9568;p83"/>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569" name="Google Shape;9569;p83"/>
          <p:cNvGrpSpPr/>
          <p:nvPr/>
        </p:nvGrpSpPr>
        <p:grpSpPr>
          <a:xfrm>
            <a:off x="2110011" y="2287102"/>
            <a:ext cx="298169" cy="339253"/>
            <a:chOff x="2707500" y="249400"/>
            <a:chExt cx="423475" cy="481825"/>
          </a:xfrm>
        </p:grpSpPr>
        <p:sp>
          <p:nvSpPr>
            <p:cNvPr id="9570" name="Google Shape;9570;p83"/>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71" name="Google Shape;9571;p83"/>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572" name="Google Shape;9572;p83"/>
          <p:cNvGrpSpPr/>
          <p:nvPr/>
        </p:nvGrpSpPr>
        <p:grpSpPr>
          <a:xfrm>
            <a:off x="2523626" y="2287428"/>
            <a:ext cx="305386" cy="338602"/>
            <a:chOff x="3300325" y="249875"/>
            <a:chExt cx="433725" cy="480900"/>
          </a:xfrm>
        </p:grpSpPr>
        <p:sp>
          <p:nvSpPr>
            <p:cNvPr id="9573" name="Google Shape;9573;p8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74" name="Google Shape;9574;p8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75" name="Google Shape;9575;p8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76" name="Google Shape;9576;p8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77" name="Google Shape;9577;p8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78" name="Google Shape;9578;p8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579" name="Google Shape;9579;p83"/>
          <p:cNvGrpSpPr/>
          <p:nvPr/>
        </p:nvGrpSpPr>
        <p:grpSpPr>
          <a:xfrm>
            <a:off x="2912712" y="2287349"/>
            <a:ext cx="352349" cy="338760"/>
            <a:chOff x="3854700" y="249750"/>
            <a:chExt cx="500425" cy="481125"/>
          </a:xfrm>
        </p:grpSpPr>
        <p:sp>
          <p:nvSpPr>
            <p:cNvPr id="9580" name="Google Shape;9580;p83"/>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81" name="Google Shape;9581;p83"/>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82" name="Google Shape;9582;p83"/>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83" name="Google Shape;9583;p83"/>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84" name="Google Shape;9584;p83"/>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85" name="Google Shape;9585;p83"/>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86" name="Google Shape;9586;p83"/>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87" name="Google Shape;9587;p83"/>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588" name="Google Shape;9588;p83"/>
          <p:cNvGrpSpPr/>
          <p:nvPr/>
        </p:nvGrpSpPr>
        <p:grpSpPr>
          <a:xfrm>
            <a:off x="3330701" y="2287349"/>
            <a:ext cx="352349" cy="338760"/>
            <a:chOff x="4447550" y="249750"/>
            <a:chExt cx="500425" cy="481125"/>
          </a:xfrm>
        </p:grpSpPr>
        <p:sp>
          <p:nvSpPr>
            <p:cNvPr id="9589" name="Google Shape;9589;p83"/>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90" name="Google Shape;9590;p83"/>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591" name="Google Shape;9591;p83"/>
          <p:cNvGrpSpPr/>
          <p:nvPr/>
        </p:nvGrpSpPr>
        <p:grpSpPr>
          <a:xfrm>
            <a:off x="3759902" y="2287102"/>
            <a:ext cx="339253" cy="339253"/>
            <a:chOff x="5049725" y="249400"/>
            <a:chExt cx="481825" cy="481825"/>
          </a:xfrm>
        </p:grpSpPr>
        <p:sp>
          <p:nvSpPr>
            <p:cNvPr id="9592" name="Google Shape;9592;p83"/>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93" name="Google Shape;9593;p83"/>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594" name="Google Shape;9594;p83"/>
          <p:cNvGrpSpPr/>
          <p:nvPr/>
        </p:nvGrpSpPr>
        <p:grpSpPr>
          <a:xfrm>
            <a:off x="4173843" y="2287102"/>
            <a:ext cx="339253" cy="339253"/>
            <a:chOff x="5660400" y="238125"/>
            <a:chExt cx="481825" cy="481825"/>
          </a:xfrm>
        </p:grpSpPr>
        <p:sp>
          <p:nvSpPr>
            <p:cNvPr id="9595" name="Google Shape;9595;p83"/>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96" name="Google Shape;9596;p83"/>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597" name="Google Shape;9597;p83"/>
          <p:cNvGrpSpPr/>
          <p:nvPr/>
        </p:nvGrpSpPr>
        <p:grpSpPr>
          <a:xfrm>
            <a:off x="4590529" y="2287102"/>
            <a:ext cx="339253" cy="339253"/>
            <a:chOff x="6235400" y="249400"/>
            <a:chExt cx="481825" cy="481825"/>
          </a:xfrm>
        </p:grpSpPr>
        <p:sp>
          <p:nvSpPr>
            <p:cNvPr id="9598" name="Google Shape;9598;p83"/>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99" name="Google Shape;9599;p83"/>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00" name="Google Shape;9600;p83"/>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01" name="Google Shape;9601;p83"/>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02" name="Google Shape;9602;p83"/>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03" name="Google Shape;9603;p83"/>
          <p:cNvGrpSpPr/>
          <p:nvPr/>
        </p:nvGrpSpPr>
        <p:grpSpPr>
          <a:xfrm>
            <a:off x="828875" y="2731810"/>
            <a:ext cx="340204" cy="298116"/>
            <a:chOff x="899850" y="871450"/>
            <a:chExt cx="483175" cy="423400"/>
          </a:xfrm>
        </p:grpSpPr>
        <p:sp>
          <p:nvSpPr>
            <p:cNvPr id="9604" name="Google Shape;9604;p8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05" name="Google Shape;9605;p8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06" name="Google Shape;9606;p8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07" name="Google Shape;9607;p8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608" name="Google Shape;9608;p83"/>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609" name="Google Shape;9609;p83"/>
          <p:cNvGrpSpPr/>
          <p:nvPr/>
        </p:nvGrpSpPr>
        <p:grpSpPr>
          <a:xfrm>
            <a:off x="1660875" y="2711232"/>
            <a:ext cx="340573" cy="339271"/>
            <a:chOff x="2085450" y="842250"/>
            <a:chExt cx="483700" cy="481850"/>
          </a:xfrm>
        </p:grpSpPr>
        <p:sp>
          <p:nvSpPr>
            <p:cNvPr id="9610" name="Google Shape;9610;p8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11" name="Google Shape;9611;p8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12" name="Google Shape;9612;p8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13" name="Google Shape;9613;p83"/>
          <p:cNvGrpSpPr/>
          <p:nvPr/>
        </p:nvGrpSpPr>
        <p:grpSpPr>
          <a:xfrm>
            <a:off x="2089443" y="2711241"/>
            <a:ext cx="339306" cy="339253"/>
            <a:chOff x="2685825" y="840375"/>
            <a:chExt cx="481900" cy="481825"/>
          </a:xfrm>
        </p:grpSpPr>
        <p:sp>
          <p:nvSpPr>
            <p:cNvPr id="9614" name="Google Shape;9614;p8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15" name="Google Shape;9615;p8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16" name="Google Shape;9616;p83"/>
          <p:cNvGrpSpPr/>
          <p:nvPr/>
        </p:nvGrpSpPr>
        <p:grpSpPr>
          <a:xfrm>
            <a:off x="2501104" y="2710924"/>
            <a:ext cx="350431" cy="339887"/>
            <a:chOff x="3270675" y="841800"/>
            <a:chExt cx="497700" cy="482725"/>
          </a:xfrm>
        </p:grpSpPr>
        <p:sp>
          <p:nvSpPr>
            <p:cNvPr id="9617" name="Google Shape;9617;p83"/>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18" name="Google Shape;9618;p83"/>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19" name="Google Shape;9619;p83"/>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620" name="Google Shape;9620;p83"/>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621" name="Google Shape;9621;p83"/>
          <p:cNvGrpSpPr/>
          <p:nvPr/>
        </p:nvGrpSpPr>
        <p:grpSpPr>
          <a:xfrm>
            <a:off x="3337249" y="2731783"/>
            <a:ext cx="339253" cy="298169"/>
            <a:chOff x="4467200" y="877100"/>
            <a:chExt cx="481825" cy="423475"/>
          </a:xfrm>
        </p:grpSpPr>
        <p:sp>
          <p:nvSpPr>
            <p:cNvPr id="9622" name="Google Shape;9622;p8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23" name="Google Shape;9623;p8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24" name="Google Shape;9624;p8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25" name="Google Shape;9625;p8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26" name="Google Shape;9626;p83"/>
          <p:cNvGrpSpPr/>
          <p:nvPr/>
        </p:nvGrpSpPr>
        <p:grpSpPr>
          <a:xfrm>
            <a:off x="3752140" y="2711232"/>
            <a:ext cx="354778" cy="339271"/>
            <a:chOff x="5045500" y="842250"/>
            <a:chExt cx="503875" cy="481850"/>
          </a:xfrm>
        </p:grpSpPr>
        <p:sp>
          <p:nvSpPr>
            <p:cNvPr id="9627" name="Google Shape;9627;p83"/>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28" name="Google Shape;9628;p83"/>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29" name="Google Shape;9629;p83"/>
          <p:cNvGrpSpPr/>
          <p:nvPr/>
        </p:nvGrpSpPr>
        <p:grpSpPr>
          <a:xfrm>
            <a:off x="4174987" y="2737451"/>
            <a:ext cx="336965" cy="286833"/>
            <a:chOff x="5645200" y="879425"/>
            <a:chExt cx="478575" cy="407375"/>
          </a:xfrm>
        </p:grpSpPr>
        <p:sp>
          <p:nvSpPr>
            <p:cNvPr id="9630" name="Google Shape;9630;p83"/>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31" name="Google Shape;9631;p83"/>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32" name="Google Shape;9632;p83"/>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33" name="Google Shape;9633;p83"/>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34" name="Google Shape;9634;p83"/>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35" name="Google Shape;9635;p83"/>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36" name="Google Shape;9636;p83"/>
          <p:cNvGrpSpPr/>
          <p:nvPr/>
        </p:nvGrpSpPr>
        <p:grpSpPr>
          <a:xfrm>
            <a:off x="4611062" y="2711241"/>
            <a:ext cx="298186" cy="339253"/>
            <a:chOff x="6264525" y="842250"/>
            <a:chExt cx="423500" cy="481825"/>
          </a:xfrm>
        </p:grpSpPr>
        <p:sp>
          <p:nvSpPr>
            <p:cNvPr id="9637" name="Google Shape;9637;p83"/>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38" name="Google Shape;9638;p83"/>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39" name="Google Shape;9639;p83"/>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40" name="Google Shape;9640;p83"/>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41" name="Google Shape;9641;p83"/>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42" name="Google Shape;9642;p83"/>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43" name="Google Shape;9643;p83"/>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44" name="Google Shape;9644;p83"/>
          <p:cNvGrpSpPr/>
          <p:nvPr/>
        </p:nvGrpSpPr>
        <p:grpSpPr>
          <a:xfrm>
            <a:off x="829350" y="3125895"/>
            <a:ext cx="339253" cy="339253"/>
            <a:chOff x="900750" y="1436075"/>
            <a:chExt cx="481825" cy="481825"/>
          </a:xfrm>
        </p:grpSpPr>
        <p:sp>
          <p:nvSpPr>
            <p:cNvPr id="9645" name="Google Shape;9645;p83"/>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46" name="Google Shape;9646;p83"/>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47" name="Google Shape;9647;p83"/>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48" name="Google Shape;9648;p83"/>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49" name="Google Shape;9649;p83"/>
          <p:cNvGrpSpPr/>
          <p:nvPr/>
        </p:nvGrpSpPr>
        <p:grpSpPr>
          <a:xfrm>
            <a:off x="1247198" y="3186183"/>
            <a:ext cx="339253" cy="218676"/>
            <a:chOff x="1492675" y="1520750"/>
            <a:chExt cx="481825" cy="310575"/>
          </a:xfrm>
        </p:grpSpPr>
        <p:sp>
          <p:nvSpPr>
            <p:cNvPr id="9650" name="Google Shape;9650;p83"/>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51" name="Google Shape;9651;p83"/>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52" name="Google Shape;9652;p83"/>
          <p:cNvGrpSpPr/>
          <p:nvPr/>
        </p:nvGrpSpPr>
        <p:grpSpPr>
          <a:xfrm>
            <a:off x="1654995" y="3125877"/>
            <a:ext cx="352332" cy="339288"/>
            <a:chOff x="2071000" y="1435025"/>
            <a:chExt cx="500400" cy="481875"/>
          </a:xfrm>
        </p:grpSpPr>
        <p:sp>
          <p:nvSpPr>
            <p:cNvPr id="9653" name="Google Shape;9653;p83"/>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54" name="Google Shape;9654;p83"/>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55" name="Google Shape;9655;p83"/>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56" name="Google Shape;9656;p83"/>
          <p:cNvGrpSpPr/>
          <p:nvPr/>
        </p:nvGrpSpPr>
        <p:grpSpPr>
          <a:xfrm>
            <a:off x="2083159" y="3146709"/>
            <a:ext cx="351874" cy="297623"/>
            <a:chOff x="2678350" y="1464650"/>
            <a:chExt cx="499750" cy="422700"/>
          </a:xfrm>
        </p:grpSpPr>
        <p:sp>
          <p:nvSpPr>
            <p:cNvPr id="9657" name="Google Shape;9657;p83"/>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58" name="Google Shape;9658;p83"/>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59" name="Google Shape;9659;p83"/>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60" name="Google Shape;9660;p83"/>
          <p:cNvGrpSpPr/>
          <p:nvPr/>
        </p:nvGrpSpPr>
        <p:grpSpPr>
          <a:xfrm>
            <a:off x="2506692" y="3125895"/>
            <a:ext cx="339253" cy="339253"/>
            <a:chOff x="3271200" y="1435075"/>
            <a:chExt cx="481825" cy="481825"/>
          </a:xfrm>
        </p:grpSpPr>
        <p:sp>
          <p:nvSpPr>
            <p:cNvPr id="9661" name="Google Shape;9661;p83"/>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62" name="Google Shape;9662;p83"/>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63" name="Google Shape;9663;p83"/>
          <p:cNvGrpSpPr/>
          <p:nvPr/>
        </p:nvGrpSpPr>
        <p:grpSpPr>
          <a:xfrm>
            <a:off x="2917165" y="3125877"/>
            <a:ext cx="343442" cy="339288"/>
            <a:chOff x="3858100" y="1435075"/>
            <a:chExt cx="487775" cy="481875"/>
          </a:xfrm>
        </p:grpSpPr>
        <p:sp>
          <p:nvSpPr>
            <p:cNvPr id="9664" name="Google Shape;9664;p83"/>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65" name="Google Shape;9665;p83"/>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66" name="Google Shape;9666;p83"/>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67" name="Google Shape;9667;p83"/>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68" name="Google Shape;9668;p83"/>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69" name="Google Shape;9669;p83"/>
          <p:cNvGrpSpPr/>
          <p:nvPr/>
        </p:nvGrpSpPr>
        <p:grpSpPr>
          <a:xfrm>
            <a:off x="3337249" y="3125895"/>
            <a:ext cx="339253" cy="339253"/>
            <a:chOff x="4456875" y="1435075"/>
            <a:chExt cx="481825" cy="481825"/>
          </a:xfrm>
        </p:grpSpPr>
        <p:sp>
          <p:nvSpPr>
            <p:cNvPr id="9670" name="Google Shape;9670;p83"/>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71" name="Google Shape;9671;p83"/>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72" name="Google Shape;9672;p83"/>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73" name="Google Shape;9673;p83"/>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74" name="Google Shape;9674;p83"/>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75" name="Google Shape;9675;p83"/>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76" name="Google Shape;9676;p83"/>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77" name="Google Shape;9677;p83"/>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78" name="Google Shape;9678;p83"/>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79" name="Google Shape;9679;p83"/>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80" name="Google Shape;9680;p83"/>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81" name="Google Shape;9681;p83"/>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82" name="Google Shape;9682;p83"/>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83" name="Google Shape;9683;p83"/>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84" name="Google Shape;9684;p83"/>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85" name="Google Shape;9685;p83"/>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86" name="Google Shape;9686;p83"/>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87" name="Google Shape;9687;p83"/>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88" name="Google Shape;9688;p83"/>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89" name="Google Shape;9689;p83"/>
          <p:cNvGrpSpPr/>
          <p:nvPr/>
        </p:nvGrpSpPr>
        <p:grpSpPr>
          <a:xfrm>
            <a:off x="3758239" y="3125886"/>
            <a:ext cx="342580" cy="339271"/>
            <a:chOff x="5049725" y="1435050"/>
            <a:chExt cx="486550" cy="481850"/>
          </a:xfrm>
        </p:grpSpPr>
        <p:sp>
          <p:nvSpPr>
            <p:cNvPr id="9690" name="Google Shape;9690;p8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91" name="Google Shape;9691;p8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92" name="Google Shape;9692;p8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93" name="Google Shape;9693;p8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94" name="Google Shape;9694;p83"/>
          <p:cNvGrpSpPr/>
          <p:nvPr/>
        </p:nvGrpSpPr>
        <p:grpSpPr>
          <a:xfrm>
            <a:off x="4173790" y="3125895"/>
            <a:ext cx="339359" cy="339253"/>
            <a:chOff x="5642475" y="1435075"/>
            <a:chExt cx="481975" cy="481825"/>
          </a:xfrm>
        </p:grpSpPr>
        <p:sp>
          <p:nvSpPr>
            <p:cNvPr id="9695" name="Google Shape;9695;p83"/>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96" name="Google Shape;9696;p83"/>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97" name="Google Shape;9697;p83"/>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698" name="Google Shape;9698;p83"/>
          <p:cNvGrpSpPr/>
          <p:nvPr/>
        </p:nvGrpSpPr>
        <p:grpSpPr>
          <a:xfrm>
            <a:off x="4588276" y="3125886"/>
            <a:ext cx="343759" cy="339271"/>
            <a:chOff x="6232000" y="1435050"/>
            <a:chExt cx="488225" cy="481850"/>
          </a:xfrm>
        </p:grpSpPr>
        <p:sp>
          <p:nvSpPr>
            <p:cNvPr id="9699" name="Google Shape;9699;p83"/>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00" name="Google Shape;9700;p83"/>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01" name="Google Shape;9701;p83"/>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02" name="Google Shape;9702;p83"/>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03" name="Google Shape;9703;p83"/>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04" name="Google Shape;9704;p83"/>
          <p:cNvGrpSpPr/>
          <p:nvPr/>
        </p:nvGrpSpPr>
        <p:grpSpPr>
          <a:xfrm>
            <a:off x="849012" y="3539545"/>
            <a:ext cx="299929" cy="337792"/>
            <a:chOff x="924450" y="2028975"/>
            <a:chExt cx="425975" cy="479750"/>
          </a:xfrm>
        </p:grpSpPr>
        <p:sp>
          <p:nvSpPr>
            <p:cNvPr id="9705" name="Google Shape;9705;p83"/>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06" name="Google Shape;9706;p83"/>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07" name="Google Shape;9707;p83"/>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08" name="Google Shape;9708;p83"/>
          <p:cNvGrpSpPr/>
          <p:nvPr/>
        </p:nvGrpSpPr>
        <p:grpSpPr>
          <a:xfrm>
            <a:off x="1661509" y="3559347"/>
            <a:ext cx="339306" cy="298186"/>
            <a:chOff x="2085450" y="2057100"/>
            <a:chExt cx="481900" cy="423500"/>
          </a:xfrm>
        </p:grpSpPr>
        <p:sp>
          <p:nvSpPr>
            <p:cNvPr id="9709" name="Google Shape;9709;p83"/>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10" name="Google Shape;9710;p83"/>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11" name="Google Shape;9711;p83"/>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12" name="Google Shape;9712;p83"/>
          <p:cNvGrpSpPr/>
          <p:nvPr/>
        </p:nvGrpSpPr>
        <p:grpSpPr>
          <a:xfrm>
            <a:off x="2089442" y="3582592"/>
            <a:ext cx="339306" cy="251698"/>
            <a:chOff x="2678275" y="2090100"/>
            <a:chExt cx="481900" cy="357475"/>
          </a:xfrm>
        </p:grpSpPr>
        <p:sp>
          <p:nvSpPr>
            <p:cNvPr id="9713" name="Google Shape;9713;p83"/>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14" name="Google Shape;9714;p83"/>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15" name="Google Shape;9715;p83"/>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16" name="Google Shape;9716;p83"/>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17" name="Google Shape;9717;p83"/>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18" name="Google Shape;9718;p83"/>
          <p:cNvGrpSpPr/>
          <p:nvPr/>
        </p:nvGrpSpPr>
        <p:grpSpPr>
          <a:xfrm>
            <a:off x="2566646" y="3594790"/>
            <a:ext cx="219345" cy="227301"/>
            <a:chOff x="3357325" y="2093500"/>
            <a:chExt cx="311525" cy="322825"/>
          </a:xfrm>
        </p:grpSpPr>
        <p:sp>
          <p:nvSpPr>
            <p:cNvPr id="9719" name="Google Shape;9719;p83"/>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20" name="Google Shape;9720;p83"/>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21" name="Google Shape;9721;p83"/>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722" name="Google Shape;9722;p83"/>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723" name="Google Shape;9723;p83"/>
          <p:cNvGrpSpPr/>
          <p:nvPr/>
        </p:nvGrpSpPr>
        <p:grpSpPr>
          <a:xfrm>
            <a:off x="3360836" y="3538814"/>
            <a:ext cx="292078" cy="339253"/>
            <a:chOff x="4492800" y="2027925"/>
            <a:chExt cx="414825" cy="481825"/>
          </a:xfrm>
        </p:grpSpPr>
        <p:sp>
          <p:nvSpPr>
            <p:cNvPr id="9724" name="Google Shape;9724;p83"/>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25" name="Google Shape;9725;p83"/>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26" name="Google Shape;9726;p83"/>
          <p:cNvGrpSpPr/>
          <p:nvPr/>
        </p:nvGrpSpPr>
        <p:grpSpPr>
          <a:xfrm>
            <a:off x="3759928" y="3538805"/>
            <a:ext cx="339200" cy="339271"/>
            <a:chOff x="5049725" y="2027900"/>
            <a:chExt cx="481750" cy="481850"/>
          </a:xfrm>
        </p:grpSpPr>
        <p:sp>
          <p:nvSpPr>
            <p:cNvPr id="9727" name="Google Shape;9727;p83"/>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28" name="Google Shape;9728;p83"/>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29" name="Google Shape;9729;p83"/>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30" name="Google Shape;9730;p83"/>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31" name="Google Shape;9731;p83"/>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32" name="Google Shape;9732;p83"/>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33" name="Google Shape;9733;p83"/>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34" name="Google Shape;9734;p83"/>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35" name="Google Shape;9735;p83"/>
          <p:cNvGrpSpPr/>
          <p:nvPr/>
        </p:nvGrpSpPr>
        <p:grpSpPr>
          <a:xfrm>
            <a:off x="4233524" y="3538893"/>
            <a:ext cx="219890" cy="339095"/>
            <a:chOff x="5726350" y="2028150"/>
            <a:chExt cx="312300" cy="481600"/>
          </a:xfrm>
        </p:grpSpPr>
        <p:sp>
          <p:nvSpPr>
            <p:cNvPr id="9736" name="Google Shape;9736;p83"/>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37" name="Google Shape;9737;p83"/>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38" name="Google Shape;9738;p83"/>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39" name="Google Shape;9739;p83"/>
          <p:cNvGrpSpPr/>
          <p:nvPr/>
        </p:nvGrpSpPr>
        <p:grpSpPr>
          <a:xfrm>
            <a:off x="4593715" y="3542000"/>
            <a:ext cx="332881" cy="332881"/>
            <a:chOff x="6239925" y="2032450"/>
            <a:chExt cx="472775" cy="472775"/>
          </a:xfrm>
        </p:grpSpPr>
        <p:sp>
          <p:nvSpPr>
            <p:cNvPr id="9740" name="Google Shape;9740;p83"/>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41" name="Google Shape;9741;p83"/>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42" name="Google Shape;9742;p83"/>
          <p:cNvGrpSpPr/>
          <p:nvPr/>
        </p:nvGrpSpPr>
        <p:grpSpPr>
          <a:xfrm>
            <a:off x="5042807" y="2364092"/>
            <a:ext cx="334641" cy="185425"/>
            <a:chOff x="903075" y="2730000"/>
            <a:chExt cx="475275" cy="263350"/>
          </a:xfrm>
        </p:grpSpPr>
        <p:sp>
          <p:nvSpPr>
            <p:cNvPr id="9743" name="Google Shape;9743;p83"/>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44" name="Google Shape;9744;p83"/>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45" name="Google Shape;9745;p83"/>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46" name="Google Shape;9746;p83"/>
          <p:cNvGrpSpPr/>
          <p:nvPr/>
        </p:nvGrpSpPr>
        <p:grpSpPr>
          <a:xfrm>
            <a:off x="1247198" y="3538814"/>
            <a:ext cx="339253" cy="339253"/>
            <a:chOff x="1492675" y="2027925"/>
            <a:chExt cx="481825" cy="481825"/>
          </a:xfrm>
        </p:grpSpPr>
        <p:sp>
          <p:nvSpPr>
            <p:cNvPr id="9747" name="Google Shape;9747;p83"/>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48" name="Google Shape;9748;p83"/>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49" name="Google Shape;9749;p83"/>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50" name="Google Shape;9750;p83"/>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51" name="Google Shape;9751;p83"/>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52" name="Google Shape;9752;p83"/>
          <p:cNvGrpSpPr/>
          <p:nvPr/>
        </p:nvGrpSpPr>
        <p:grpSpPr>
          <a:xfrm>
            <a:off x="5473575" y="2287178"/>
            <a:ext cx="339253" cy="339253"/>
            <a:chOff x="1492675" y="2620775"/>
            <a:chExt cx="481825" cy="481825"/>
          </a:xfrm>
        </p:grpSpPr>
        <p:sp>
          <p:nvSpPr>
            <p:cNvPr id="9753" name="Google Shape;9753;p83"/>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54" name="Google Shape;9754;p83"/>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755" name="Google Shape;9755;p83"/>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756" name="Google Shape;9756;p83"/>
          <p:cNvGrpSpPr/>
          <p:nvPr/>
        </p:nvGrpSpPr>
        <p:grpSpPr>
          <a:xfrm>
            <a:off x="6297328" y="2303161"/>
            <a:ext cx="333585" cy="307287"/>
            <a:chOff x="2682350" y="2643425"/>
            <a:chExt cx="473775" cy="436425"/>
          </a:xfrm>
        </p:grpSpPr>
        <p:sp>
          <p:nvSpPr>
            <p:cNvPr id="9757" name="Google Shape;9757;p83"/>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58" name="Google Shape;9758;p83"/>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59" name="Google Shape;9759;p83"/>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60" name="Google Shape;9760;p83"/>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61" name="Google Shape;9761;p83"/>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62" name="Google Shape;9762;p83"/>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63" name="Google Shape;9763;p83"/>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64" name="Google Shape;9764;p83"/>
          <p:cNvGrpSpPr/>
          <p:nvPr/>
        </p:nvGrpSpPr>
        <p:grpSpPr>
          <a:xfrm>
            <a:off x="6762818" y="2287178"/>
            <a:ext cx="238531" cy="339253"/>
            <a:chOff x="3342725" y="2620775"/>
            <a:chExt cx="338775" cy="481825"/>
          </a:xfrm>
        </p:grpSpPr>
        <p:sp>
          <p:nvSpPr>
            <p:cNvPr id="9765" name="Google Shape;9765;p83"/>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66" name="Google Shape;9766;p83"/>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67" name="Google Shape;9767;p83"/>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68" name="Google Shape;9768;p83"/>
          <p:cNvGrpSpPr/>
          <p:nvPr/>
        </p:nvGrpSpPr>
        <p:grpSpPr>
          <a:xfrm>
            <a:off x="7156568" y="2287178"/>
            <a:ext cx="278296" cy="339253"/>
            <a:chOff x="3907325" y="2620775"/>
            <a:chExt cx="395250" cy="481825"/>
          </a:xfrm>
        </p:grpSpPr>
        <p:sp>
          <p:nvSpPr>
            <p:cNvPr id="9769" name="Google Shape;9769;p83"/>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70" name="Google Shape;9770;p83"/>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71" name="Google Shape;9771;p83"/>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72" name="Google Shape;9772;p83"/>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73" name="Google Shape;9773;p83"/>
          <p:cNvGrpSpPr/>
          <p:nvPr/>
        </p:nvGrpSpPr>
        <p:grpSpPr>
          <a:xfrm>
            <a:off x="7549755" y="2297783"/>
            <a:ext cx="339253" cy="318042"/>
            <a:chOff x="4456875" y="2635825"/>
            <a:chExt cx="481825" cy="451700"/>
          </a:xfrm>
        </p:grpSpPr>
        <p:sp>
          <p:nvSpPr>
            <p:cNvPr id="9774" name="Google Shape;9774;p83"/>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75" name="Google Shape;9775;p83"/>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76" name="Google Shape;9776;p83"/>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77" name="Google Shape;9777;p83"/>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78" name="Google Shape;9778;p83"/>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79" name="Google Shape;9779;p83"/>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80" name="Google Shape;9780;p83"/>
          <p:cNvGrpSpPr/>
          <p:nvPr/>
        </p:nvGrpSpPr>
        <p:grpSpPr>
          <a:xfrm>
            <a:off x="7974679" y="2297783"/>
            <a:ext cx="339253" cy="318042"/>
            <a:chOff x="5049725" y="2635825"/>
            <a:chExt cx="481825" cy="451700"/>
          </a:xfrm>
        </p:grpSpPr>
        <p:sp>
          <p:nvSpPr>
            <p:cNvPr id="9781" name="Google Shape;9781;p83"/>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82" name="Google Shape;9782;p83"/>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83" name="Google Shape;9783;p83"/>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84" name="Google Shape;9784;p83"/>
          <p:cNvGrpSpPr/>
          <p:nvPr/>
        </p:nvGrpSpPr>
        <p:grpSpPr>
          <a:xfrm>
            <a:off x="2375386" y="3952243"/>
            <a:ext cx="338566" cy="338373"/>
            <a:chOff x="5643000" y="2621375"/>
            <a:chExt cx="480850" cy="480575"/>
          </a:xfrm>
        </p:grpSpPr>
        <p:sp>
          <p:nvSpPr>
            <p:cNvPr id="9785" name="Google Shape;9785;p8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86" name="Google Shape;9786;p8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87" name="Google Shape;9787;p8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88" name="Google Shape;9788;p8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89" name="Google Shape;9789;p8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90" name="Google Shape;9790;p8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91" name="Google Shape;9791;p8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792" name="Google Shape;9792;p83"/>
          <p:cNvGrpSpPr/>
          <p:nvPr/>
        </p:nvGrpSpPr>
        <p:grpSpPr>
          <a:xfrm>
            <a:off x="4192782" y="3951803"/>
            <a:ext cx="339359" cy="339253"/>
            <a:chOff x="6235250" y="2620775"/>
            <a:chExt cx="481975" cy="481825"/>
          </a:xfrm>
        </p:grpSpPr>
        <p:sp>
          <p:nvSpPr>
            <p:cNvPr id="9793" name="Google Shape;9793;p83"/>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94" name="Google Shape;9794;p83"/>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95" name="Google Shape;9795;p83"/>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96" name="Google Shape;9796;p83"/>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97" name="Google Shape;9797;p83"/>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798" name="Google Shape;9798;p83"/>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799" name="Google Shape;9799;p83"/>
          <p:cNvGrpSpPr/>
          <p:nvPr/>
        </p:nvGrpSpPr>
        <p:grpSpPr>
          <a:xfrm>
            <a:off x="5472652" y="2711317"/>
            <a:ext cx="341101" cy="339253"/>
            <a:chOff x="1535000" y="3223325"/>
            <a:chExt cx="484450" cy="481825"/>
          </a:xfrm>
        </p:grpSpPr>
        <p:sp>
          <p:nvSpPr>
            <p:cNvPr id="9800" name="Google Shape;9800;p83"/>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01" name="Google Shape;9801;p83"/>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02" name="Google Shape;9802;p83"/>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03" name="Google Shape;9803;p83"/>
          <p:cNvGrpSpPr/>
          <p:nvPr/>
        </p:nvGrpSpPr>
        <p:grpSpPr>
          <a:xfrm>
            <a:off x="5880219" y="2746618"/>
            <a:ext cx="339253" cy="268649"/>
            <a:chOff x="2085525" y="3263750"/>
            <a:chExt cx="481825" cy="381550"/>
          </a:xfrm>
        </p:grpSpPr>
        <p:sp>
          <p:nvSpPr>
            <p:cNvPr id="9804" name="Google Shape;9804;p83"/>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05" name="Google Shape;9805;p83"/>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806" name="Google Shape;9806;p83"/>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807" name="Google Shape;9807;p83"/>
          <p:cNvGrpSpPr/>
          <p:nvPr/>
        </p:nvGrpSpPr>
        <p:grpSpPr>
          <a:xfrm>
            <a:off x="6711982" y="2711308"/>
            <a:ext cx="340204" cy="339271"/>
            <a:chOff x="3270450" y="3213625"/>
            <a:chExt cx="483175" cy="481850"/>
          </a:xfrm>
        </p:grpSpPr>
        <p:sp>
          <p:nvSpPr>
            <p:cNvPr id="9808" name="Google Shape;9808;p83"/>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09" name="Google Shape;9809;p83"/>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10" name="Google Shape;9810;p83"/>
          <p:cNvGrpSpPr/>
          <p:nvPr/>
        </p:nvGrpSpPr>
        <p:grpSpPr>
          <a:xfrm>
            <a:off x="7211250" y="2711317"/>
            <a:ext cx="168931" cy="339253"/>
            <a:chOff x="3984950" y="3213600"/>
            <a:chExt cx="239925" cy="481825"/>
          </a:xfrm>
        </p:grpSpPr>
        <p:sp>
          <p:nvSpPr>
            <p:cNvPr id="9811" name="Google Shape;9811;p83"/>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12" name="Google Shape;9812;p83"/>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813" name="Google Shape;9813;p83"/>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14" name="Google Shape;9814;p83"/>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815" name="Google Shape;9815;p83"/>
          <p:cNvGrpSpPr/>
          <p:nvPr/>
        </p:nvGrpSpPr>
        <p:grpSpPr>
          <a:xfrm>
            <a:off x="1874281" y="3981487"/>
            <a:ext cx="355218" cy="279880"/>
            <a:chOff x="5629975" y="3255775"/>
            <a:chExt cx="504500" cy="397500"/>
          </a:xfrm>
        </p:grpSpPr>
        <p:sp>
          <p:nvSpPr>
            <p:cNvPr id="9816" name="Google Shape;9816;p83"/>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17" name="Google Shape;9817;p83"/>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18" name="Google Shape;9818;p83"/>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19" name="Google Shape;9819;p83"/>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20" name="Google Shape;9820;p83"/>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21" name="Google Shape;9821;p83"/>
          <p:cNvGrpSpPr/>
          <p:nvPr/>
        </p:nvGrpSpPr>
        <p:grpSpPr>
          <a:xfrm>
            <a:off x="3755839" y="3981593"/>
            <a:ext cx="340256" cy="279669"/>
            <a:chOff x="6234950" y="3255925"/>
            <a:chExt cx="483250" cy="397200"/>
          </a:xfrm>
        </p:grpSpPr>
        <p:sp>
          <p:nvSpPr>
            <p:cNvPr id="9822" name="Google Shape;9822;p83"/>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23" name="Google Shape;9823;p83"/>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24" name="Google Shape;9824;p83"/>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25" name="Google Shape;9825;p83"/>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26" name="Google Shape;9826;p83"/>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27" name="Google Shape;9827;p83"/>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28" name="Google Shape;9828;p83"/>
          <p:cNvGrpSpPr/>
          <p:nvPr/>
        </p:nvGrpSpPr>
        <p:grpSpPr>
          <a:xfrm>
            <a:off x="5051107" y="3125970"/>
            <a:ext cx="318042" cy="339253"/>
            <a:chOff x="914900" y="3806450"/>
            <a:chExt cx="451700" cy="481825"/>
          </a:xfrm>
        </p:grpSpPr>
        <p:sp>
          <p:nvSpPr>
            <p:cNvPr id="9829" name="Google Shape;9829;p83"/>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30" name="Google Shape;9830;p83"/>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31" name="Google Shape;9831;p83"/>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32" name="Google Shape;9832;p83"/>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33" name="Google Shape;9833;p83"/>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34" name="Google Shape;9834;p83"/>
          <p:cNvGrpSpPr/>
          <p:nvPr/>
        </p:nvGrpSpPr>
        <p:grpSpPr>
          <a:xfrm>
            <a:off x="5470028" y="3125785"/>
            <a:ext cx="346347" cy="339623"/>
            <a:chOff x="1490050" y="3805975"/>
            <a:chExt cx="491900" cy="482350"/>
          </a:xfrm>
        </p:grpSpPr>
        <p:sp>
          <p:nvSpPr>
            <p:cNvPr id="9835" name="Google Shape;9835;p83"/>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36" name="Google Shape;9836;p83"/>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37" name="Google Shape;9837;p83"/>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38" name="Google Shape;9838;p83"/>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39" name="Google Shape;9839;p83"/>
          <p:cNvGrpSpPr/>
          <p:nvPr/>
        </p:nvGrpSpPr>
        <p:grpSpPr>
          <a:xfrm>
            <a:off x="5893896" y="3125970"/>
            <a:ext cx="311899" cy="339253"/>
            <a:chOff x="2104275" y="3806450"/>
            <a:chExt cx="442975" cy="481825"/>
          </a:xfrm>
        </p:grpSpPr>
        <p:sp>
          <p:nvSpPr>
            <p:cNvPr id="9840" name="Google Shape;9840;p83"/>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41" name="Google Shape;9841;p83"/>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42" name="Google Shape;9842;p83"/>
          <p:cNvGrpSpPr/>
          <p:nvPr/>
        </p:nvGrpSpPr>
        <p:grpSpPr>
          <a:xfrm>
            <a:off x="6317413" y="3125970"/>
            <a:ext cx="293416" cy="339253"/>
            <a:chOff x="2710875" y="3806450"/>
            <a:chExt cx="416725" cy="481825"/>
          </a:xfrm>
        </p:grpSpPr>
        <p:sp>
          <p:nvSpPr>
            <p:cNvPr id="9843" name="Google Shape;9843;p83"/>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44" name="Google Shape;9844;p83"/>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45" name="Google Shape;9845;p83"/>
          <p:cNvGrpSpPr/>
          <p:nvPr/>
        </p:nvGrpSpPr>
        <p:grpSpPr>
          <a:xfrm>
            <a:off x="6712457" y="3166412"/>
            <a:ext cx="339253" cy="258369"/>
            <a:chOff x="3271200" y="3863875"/>
            <a:chExt cx="481825" cy="366950"/>
          </a:xfrm>
        </p:grpSpPr>
        <p:sp>
          <p:nvSpPr>
            <p:cNvPr id="9846" name="Google Shape;9846;p83"/>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47" name="Google Shape;9847;p83"/>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48" name="Google Shape;9848;p83"/>
          <p:cNvGrpSpPr/>
          <p:nvPr/>
        </p:nvGrpSpPr>
        <p:grpSpPr>
          <a:xfrm>
            <a:off x="7147952" y="3126199"/>
            <a:ext cx="295528" cy="338795"/>
            <a:chOff x="3895050" y="3806775"/>
            <a:chExt cx="419725" cy="481175"/>
          </a:xfrm>
        </p:grpSpPr>
        <p:sp>
          <p:nvSpPr>
            <p:cNvPr id="9849" name="Google Shape;9849;p83"/>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50" name="Google Shape;9850;p83"/>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51" name="Google Shape;9851;p83"/>
          <p:cNvGrpSpPr/>
          <p:nvPr/>
        </p:nvGrpSpPr>
        <p:grpSpPr>
          <a:xfrm>
            <a:off x="7551234" y="3125979"/>
            <a:ext cx="336296" cy="339235"/>
            <a:chOff x="4464775" y="3806475"/>
            <a:chExt cx="477625" cy="481800"/>
          </a:xfrm>
        </p:grpSpPr>
        <p:sp>
          <p:nvSpPr>
            <p:cNvPr id="9852" name="Google Shape;9852;p83"/>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53" name="Google Shape;9853;p83"/>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54" name="Google Shape;9854;p83"/>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55" name="Google Shape;9855;p83"/>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56" name="Google Shape;9856;p83"/>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57" name="Google Shape;9857;p83"/>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58" name="Google Shape;9858;p83"/>
          <p:cNvGrpSpPr/>
          <p:nvPr/>
        </p:nvGrpSpPr>
        <p:grpSpPr>
          <a:xfrm>
            <a:off x="7974679" y="3125970"/>
            <a:ext cx="339253" cy="339253"/>
            <a:chOff x="5049725" y="3806450"/>
            <a:chExt cx="481825" cy="481825"/>
          </a:xfrm>
        </p:grpSpPr>
        <p:sp>
          <p:nvSpPr>
            <p:cNvPr id="9859" name="Google Shape;9859;p83"/>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60" name="Google Shape;9860;p83"/>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61" name="Google Shape;9861;p83"/>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62" name="Google Shape;9862;p83"/>
          <p:cNvGrpSpPr/>
          <p:nvPr/>
        </p:nvGrpSpPr>
        <p:grpSpPr>
          <a:xfrm>
            <a:off x="1461983" y="3951798"/>
            <a:ext cx="339253" cy="339253"/>
            <a:chOff x="5651375" y="3806450"/>
            <a:chExt cx="481825" cy="481825"/>
          </a:xfrm>
        </p:grpSpPr>
        <p:sp>
          <p:nvSpPr>
            <p:cNvPr id="9863" name="Google Shape;9863;p83"/>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64" name="Google Shape;9864;p83"/>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65" name="Google Shape;9865;p83"/>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66" name="Google Shape;9866;p83"/>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67" name="Google Shape;9867;p83"/>
          <p:cNvGrpSpPr/>
          <p:nvPr/>
        </p:nvGrpSpPr>
        <p:grpSpPr>
          <a:xfrm>
            <a:off x="3360663" y="3953787"/>
            <a:ext cx="298503" cy="335275"/>
            <a:chOff x="6264300" y="3809300"/>
            <a:chExt cx="423950" cy="476175"/>
          </a:xfrm>
        </p:grpSpPr>
        <p:sp>
          <p:nvSpPr>
            <p:cNvPr id="9868" name="Google Shape;9868;p83"/>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69" name="Google Shape;9869;p83"/>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70" name="Google Shape;9870;p83"/>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71" name="Google Shape;9871;p83"/>
          <p:cNvGrpSpPr/>
          <p:nvPr/>
        </p:nvGrpSpPr>
        <p:grpSpPr>
          <a:xfrm>
            <a:off x="5039841" y="3538881"/>
            <a:ext cx="340573" cy="339271"/>
            <a:chOff x="898875" y="4399275"/>
            <a:chExt cx="483700" cy="481850"/>
          </a:xfrm>
        </p:grpSpPr>
        <p:sp>
          <p:nvSpPr>
            <p:cNvPr id="9872" name="Google Shape;9872;p83"/>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73" name="Google Shape;9873;p83"/>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74" name="Google Shape;9874;p83"/>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75" name="Google Shape;9875;p83"/>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76" name="Google Shape;9876;p83"/>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77" name="Google Shape;9877;p83"/>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78" name="Google Shape;9878;p83"/>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79" name="Google Shape;9879;p83"/>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80" name="Google Shape;9880;p83"/>
          <p:cNvGrpSpPr/>
          <p:nvPr/>
        </p:nvGrpSpPr>
        <p:grpSpPr>
          <a:xfrm>
            <a:off x="5473575" y="3554133"/>
            <a:ext cx="339253" cy="308765"/>
            <a:chOff x="1492675" y="4420975"/>
            <a:chExt cx="481825" cy="438525"/>
          </a:xfrm>
        </p:grpSpPr>
        <p:sp>
          <p:nvSpPr>
            <p:cNvPr id="9881" name="Google Shape;9881;p83"/>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82" name="Google Shape;9882;p83"/>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83" name="Google Shape;9883;p83"/>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84" name="Google Shape;9884;p83"/>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85" name="Google Shape;9885;p83"/>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86" name="Google Shape;9886;p83"/>
          <p:cNvGrpSpPr/>
          <p:nvPr/>
        </p:nvGrpSpPr>
        <p:grpSpPr>
          <a:xfrm>
            <a:off x="5878556" y="3539558"/>
            <a:ext cx="342580" cy="337915"/>
            <a:chOff x="2084100" y="4400250"/>
            <a:chExt cx="486550" cy="479925"/>
          </a:xfrm>
        </p:grpSpPr>
        <p:sp>
          <p:nvSpPr>
            <p:cNvPr id="9887" name="Google Shape;9887;p83"/>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88" name="Google Shape;9888;p83"/>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89" name="Google Shape;9889;p83"/>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90" name="Google Shape;9890;p83"/>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91" name="Google Shape;9891;p83"/>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92" name="Google Shape;9892;p83"/>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893" name="Google Shape;9893;p83"/>
          <p:cNvGrpSpPr/>
          <p:nvPr/>
        </p:nvGrpSpPr>
        <p:grpSpPr>
          <a:xfrm>
            <a:off x="6315036" y="3538907"/>
            <a:ext cx="298169" cy="339218"/>
            <a:chOff x="2707950" y="4399325"/>
            <a:chExt cx="423475" cy="481775"/>
          </a:xfrm>
        </p:grpSpPr>
        <p:sp>
          <p:nvSpPr>
            <p:cNvPr id="9894" name="Google Shape;9894;p83"/>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95" name="Google Shape;9895;p83"/>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96" name="Google Shape;9896;p83"/>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97" name="Google Shape;9897;p83"/>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98" name="Google Shape;9898;p83"/>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99" name="Google Shape;9899;p83"/>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00" name="Google Shape;9900;p83"/>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01" name="Google Shape;9901;p83"/>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02" name="Google Shape;9902;p83"/>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03" name="Google Shape;9903;p83"/>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04" name="Google Shape;9904;p83"/>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05" name="Google Shape;9905;p83"/>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906" name="Google Shape;9906;p83"/>
          <p:cNvGrpSpPr/>
          <p:nvPr/>
        </p:nvGrpSpPr>
        <p:grpSpPr>
          <a:xfrm>
            <a:off x="6744555" y="3538881"/>
            <a:ext cx="275057" cy="339271"/>
            <a:chOff x="3330525" y="4399275"/>
            <a:chExt cx="390650" cy="481850"/>
          </a:xfrm>
        </p:grpSpPr>
        <p:sp>
          <p:nvSpPr>
            <p:cNvPr id="9907" name="Google Shape;9907;p83"/>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08" name="Google Shape;9908;p83"/>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09" name="Google Shape;9909;p83"/>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10" name="Google Shape;9910;p83"/>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11" name="Google Shape;9911;p83"/>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12" name="Google Shape;9912;p83"/>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13" name="Google Shape;9913;p83"/>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914" name="Google Shape;9914;p83"/>
          <p:cNvGrpSpPr/>
          <p:nvPr/>
        </p:nvGrpSpPr>
        <p:grpSpPr>
          <a:xfrm>
            <a:off x="7169084" y="3538890"/>
            <a:ext cx="253265" cy="339253"/>
            <a:chOff x="3938800" y="4399275"/>
            <a:chExt cx="359700" cy="481825"/>
          </a:xfrm>
        </p:grpSpPr>
        <p:sp>
          <p:nvSpPr>
            <p:cNvPr id="9915" name="Google Shape;9915;p83"/>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16" name="Google Shape;9916;p83"/>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17" name="Google Shape;9917;p83"/>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18" name="Google Shape;9918;p83"/>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19" name="Google Shape;9919;p83"/>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920" name="Google Shape;9920;p83"/>
          <p:cNvGrpSpPr/>
          <p:nvPr/>
        </p:nvGrpSpPr>
        <p:grpSpPr>
          <a:xfrm>
            <a:off x="7639862" y="3538890"/>
            <a:ext cx="159039" cy="339253"/>
            <a:chOff x="4584850" y="4399275"/>
            <a:chExt cx="225875" cy="481825"/>
          </a:xfrm>
        </p:grpSpPr>
        <p:sp>
          <p:nvSpPr>
            <p:cNvPr id="9921" name="Google Shape;9921;p83"/>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22" name="Google Shape;9922;p83"/>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923" name="Google Shape;9923;p83"/>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9924" name="Google Shape;9924;p83"/>
          <p:cNvGrpSpPr/>
          <p:nvPr/>
        </p:nvGrpSpPr>
        <p:grpSpPr>
          <a:xfrm>
            <a:off x="1049680" y="3951795"/>
            <a:ext cx="339253" cy="339253"/>
            <a:chOff x="5642550" y="4399275"/>
            <a:chExt cx="481825" cy="481825"/>
          </a:xfrm>
        </p:grpSpPr>
        <p:sp>
          <p:nvSpPr>
            <p:cNvPr id="9925" name="Google Shape;9925;p83"/>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26" name="Google Shape;9926;p83"/>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927" name="Google Shape;9927;p83"/>
          <p:cNvGrpSpPr/>
          <p:nvPr/>
        </p:nvGrpSpPr>
        <p:grpSpPr>
          <a:xfrm>
            <a:off x="2859815" y="3963703"/>
            <a:ext cx="363316" cy="315437"/>
            <a:chOff x="6218300" y="4416175"/>
            <a:chExt cx="516000" cy="448000"/>
          </a:xfrm>
        </p:grpSpPr>
        <p:sp>
          <p:nvSpPr>
            <p:cNvPr id="9928" name="Google Shape;9928;p83"/>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29" name="Google Shape;9929;p83"/>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30" name="Google Shape;9930;p83"/>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931" name="Google Shape;9931;p83"/>
          <p:cNvGrpSpPr/>
          <p:nvPr/>
        </p:nvGrpSpPr>
        <p:grpSpPr>
          <a:xfrm>
            <a:off x="5918879" y="3951792"/>
            <a:ext cx="339253" cy="339253"/>
            <a:chOff x="899850" y="4992125"/>
            <a:chExt cx="481825" cy="481825"/>
          </a:xfrm>
        </p:grpSpPr>
        <p:sp>
          <p:nvSpPr>
            <p:cNvPr id="9932" name="Google Shape;9932;p83"/>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33" name="Google Shape;9933;p83"/>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34" name="Google Shape;9934;p83"/>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935" name="Google Shape;9935;p83"/>
          <p:cNvGrpSpPr/>
          <p:nvPr/>
        </p:nvGrpSpPr>
        <p:grpSpPr>
          <a:xfrm>
            <a:off x="5461708" y="3951792"/>
            <a:ext cx="339253" cy="339253"/>
            <a:chOff x="1492675" y="4992125"/>
            <a:chExt cx="481825" cy="481825"/>
          </a:xfrm>
        </p:grpSpPr>
        <p:sp>
          <p:nvSpPr>
            <p:cNvPr id="9936" name="Google Shape;9936;p8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37" name="Google Shape;9937;p8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938" name="Google Shape;9938;p83"/>
          <p:cNvGrpSpPr/>
          <p:nvPr/>
        </p:nvGrpSpPr>
        <p:grpSpPr>
          <a:xfrm>
            <a:off x="5004462" y="3951792"/>
            <a:ext cx="339253" cy="339253"/>
            <a:chOff x="2085525" y="4992125"/>
            <a:chExt cx="481825" cy="481825"/>
          </a:xfrm>
        </p:grpSpPr>
        <p:sp>
          <p:nvSpPr>
            <p:cNvPr id="9939" name="Google Shape;9939;p8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40" name="Google Shape;9940;p8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941" name="Google Shape;9941;p83"/>
          <p:cNvGrpSpPr/>
          <p:nvPr/>
        </p:nvGrpSpPr>
        <p:grpSpPr>
          <a:xfrm>
            <a:off x="6833221" y="3951792"/>
            <a:ext cx="339253" cy="339253"/>
            <a:chOff x="2678350" y="4992125"/>
            <a:chExt cx="481825" cy="481825"/>
          </a:xfrm>
        </p:grpSpPr>
        <p:sp>
          <p:nvSpPr>
            <p:cNvPr id="9942" name="Google Shape;9942;p83"/>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43" name="Google Shape;9943;p83"/>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44" name="Google Shape;9944;p83"/>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945" name="Google Shape;9945;p83"/>
          <p:cNvGrpSpPr/>
          <p:nvPr/>
        </p:nvGrpSpPr>
        <p:grpSpPr>
          <a:xfrm>
            <a:off x="4628816" y="3951792"/>
            <a:ext cx="339253" cy="339253"/>
            <a:chOff x="3271200" y="4992125"/>
            <a:chExt cx="481825" cy="481825"/>
          </a:xfrm>
        </p:grpSpPr>
        <p:sp>
          <p:nvSpPr>
            <p:cNvPr id="9946" name="Google Shape;9946;p83"/>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47" name="Google Shape;9947;p83"/>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48" name="Google Shape;9948;p83"/>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949" name="Google Shape;9949;p83"/>
          <p:cNvGrpSpPr/>
          <p:nvPr/>
        </p:nvGrpSpPr>
        <p:grpSpPr>
          <a:xfrm>
            <a:off x="7290263" y="3952822"/>
            <a:ext cx="339411" cy="337193"/>
            <a:chOff x="3863900" y="4993625"/>
            <a:chExt cx="482050" cy="478900"/>
          </a:xfrm>
        </p:grpSpPr>
        <p:sp>
          <p:nvSpPr>
            <p:cNvPr id="9950" name="Google Shape;9950;p83"/>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51" name="Google Shape;9951;p83"/>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52" name="Google Shape;9952;p83"/>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53" name="Google Shape;9953;p83"/>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954" name="Google Shape;9954;p83"/>
          <p:cNvGrpSpPr/>
          <p:nvPr/>
        </p:nvGrpSpPr>
        <p:grpSpPr>
          <a:xfrm>
            <a:off x="7747437" y="3952822"/>
            <a:ext cx="339411" cy="337193"/>
            <a:chOff x="4456725" y="4993625"/>
            <a:chExt cx="482050" cy="478900"/>
          </a:xfrm>
        </p:grpSpPr>
        <p:sp>
          <p:nvSpPr>
            <p:cNvPr id="9955" name="Google Shape;9955;p83"/>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56" name="Google Shape;9956;p83"/>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57" name="Google Shape;9957;p83"/>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58" name="Google Shape;9958;p83"/>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959" name="Google Shape;9959;p83"/>
          <p:cNvGrpSpPr/>
          <p:nvPr/>
        </p:nvGrpSpPr>
        <p:grpSpPr>
          <a:xfrm>
            <a:off x="6376030" y="3952813"/>
            <a:ext cx="339411" cy="337211"/>
            <a:chOff x="5049575" y="4993600"/>
            <a:chExt cx="482050" cy="478925"/>
          </a:xfrm>
        </p:grpSpPr>
        <p:sp>
          <p:nvSpPr>
            <p:cNvPr id="9960" name="Google Shape;9960;p83"/>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61" name="Google Shape;9961;p83"/>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62" name="Google Shape;9962;p83"/>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963" name="Google Shape;9963;p83"/>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964" name="Google Shape;9964;p83"/>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9965" name="Google Shape;9965;p8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969" name="Shape 9969"/>
        <p:cNvGrpSpPr/>
        <p:nvPr/>
      </p:nvGrpSpPr>
      <p:grpSpPr>
        <a:xfrm>
          <a:off x="0" y="0"/>
          <a:ext cx="0" cy="0"/>
          <a:chOff x="0" y="0"/>
          <a:chExt cx="0" cy="0"/>
        </a:xfrm>
      </p:grpSpPr>
      <p:grpSp>
        <p:nvGrpSpPr>
          <p:cNvPr id="9970" name="Google Shape;9970;p84"/>
          <p:cNvGrpSpPr/>
          <p:nvPr/>
        </p:nvGrpSpPr>
        <p:grpSpPr>
          <a:xfrm>
            <a:off x="876361" y="1308054"/>
            <a:ext cx="322099" cy="370529"/>
            <a:chOff x="-42971725" y="3217825"/>
            <a:chExt cx="275675" cy="317125"/>
          </a:xfrm>
        </p:grpSpPr>
        <p:sp>
          <p:nvSpPr>
            <p:cNvPr id="9971" name="Google Shape;9971;p84"/>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84"/>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84"/>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4" name="Google Shape;9974;p84"/>
          <p:cNvGrpSpPr/>
          <p:nvPr/>
        </p:nvGrpSpPr>
        <p:grpSpPr>
          <a:xfrm>
            <a:off x="848276" y="1776710"/>
            <a:ext cx="378270" cy="337551"/>
            <a:chOff x="-42996150" y="3612600"/>
            <a:chExt cx="323750" cy="288900"/>
          </a:xfrm>
        </p:grpSpPr>
        <p:sp>
          <p:nvSpPr>
            <p:cNvPr id="9975" name="Google Shape;9975;p84"/>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84"/>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84"/>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8" name="Google Shape;9978;p84"/>
          <p:cNvGrpSpPr/>
          <p:nvPr/>
        </p:nvGrpSpPr>
        <p:grpSpPr>
          <a:xfrm>
            <a:off x="851036" y="2186080"/>
            <a:ext cx="372749" cy="370909"/>
            <a:chOff x="-42994575" y="3950300"/>
            <a:chExt cx="319025" cy="317450"/>
          </a:xfrm>
        </p:grpSpPr>
        <p:sp>
          <p:nvSpPr>
            <p:cNvPr id="9979" name="Google Shape;9979;p84"/>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84"/>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84"/>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2" name="Google Shape;9982;p84"/>
          <p:cNvGrpSpPr/>
          <p:nvPr/>
        </p:nvGrpSpPr>
        <p:grpSpPr>
          <a:xfrm>
            <a:off x="3004431" y="1332912"/>
            <a:ext cx="371785" cy="370879"/>
            <a:chOff x="-41111350" y="3239100"/>
            <a:chExt cx="318200" cy="317425"/>
          </a:xfrm>
        </p:grpSpPr>
        <p:sp>
          <p:nvSpPr>
            <p:cNvPr id="9983" name="Google Shape;9983;p84"/>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84"/>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84"/>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84"/>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7" name="Google Shape;9987;p84"/>
          <p:cNvGrpSpPr/>
          <p:nvPr/>
        </p:nvGrpSpPr>
        <p:grpSpPr>
          <a:xfrm>
            <a:off x="3000751" y="1768444"/>
            <a:ext cx="379146" cy="370967"/>
            <a:chOff x="-41117650" y="3605525"/>
            <a:chExt cx="324500" cy="317500"/>
          </a:xfrm>
        </p:grpSpPr>
        <p:sp>
          <p:nvSpPr>
            <p:cNvPr id="9988" name="Google Shape;9988;p84"/>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84"/>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84"/>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91" name="Google Shape;9991;p84"/>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92" name="Google Shape;9992;p84"/>
          <p:cNvGrpSpPr/>
          <p:nvPr/>
        </p:nvGrpSpPr>
        <p:grpSpPr>
          <a:xfrm>
            <a:off x="1827005" y="2659967"/>
            <a:ext cx="216271" cy="371814"/>
            <a:chOff x="-39205300" y="3220175"/>
            <a:chExt cx="185100" cy="318225"/>
          </a:xfrm>
        </p:grpSpPr>
        <p:sp>
          <p:nvSpPr>
            <p:cNvPr id="9993" name="Google Shape;9993;p84"/>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84"/>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5" name="Google Shape;9995;p84"/>
          <p:cNvGrpSpPr/>
          <p:nvPr/>
        </p:nvGrpSpPr>
        <p:grpSpPr>
          <a:xfrm>
            <a:off x="1792533" y="3120038"/>
            <a:ext cx="300016" cy="369273"/>
            <a:chOff x="-39248625" y="3588600"/>
            <a:chExt cx="256775" cy="316050"/>
          </a:xfrm>
        </p:grpSpPr>
        <p:sp>
          <p:nvSpPr>
            <p:cNvPr id="9996" name="Google Shape;9996;p84"/>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84"/>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98" name="Google Shape;9998;p84"/>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84"/>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00" name="Google Shape;10000;p84"/>
          <p:cNvGrpSpPr/>
          <p:nvPr/>
        </p:nvGrpSpPr>
        <p:grpSpPr>
          <a:xfrm>
            <a:off x="1243246" y="1308054"/>
            <a:ext cx="429504" cy="370879"/>
            <a:chOff x="-42651700" y="3217825"/>
            <a:chExt cx="367600" cy="317425"/>
          </a:xfrm>
        </p:grpSpPr>
        <p:sp>
          <p:nvSpPr>
            <p:cNvPr id="10001" name="Google Shape;10001;p84"/>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84"/>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84"/>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84"/>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5" name="Google Shape;10005;p84"/>
          <p:cNvGrpSpPr/>
          <p:nvPr/>
        </p:nvGrpSpPr>
        <p:grpSpPr>
          <a:xfrm>
            <a:off x="1278678" y="1747704"/>
            <a:ext cx="358640" cy="363226"/>
            <a:chOff x="-42617300" y="3587775"/>
            <a:chExt cx="306950" cy="310875"/>
          </a:xfrm>
        </p:grpSpPr>
        <p:sp>
          <p:nvSpPr>
            <p:cNvPr id="10006" name="Google Shape;10006;p84"/>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84"/>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8" name="Google Shape;10008;p84"/>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09" name="Google Shape;10009;p84"/>
          <p:cNvGrpSpPr/>
          <p:nvPr/>
        </p:nvGrpSpPr>
        <p:grpSpPr>
          <a:xfrm>
            <a:off x="3450506" y="1332445"/>
            <a:ext cx="376926" cy="370324"/>
            <a:chOff x="-40748275" y="3238700"/>
            <a:chExt cx="322600" cy="316950"/>
          </a:xfrm>
        </p:grpSpPr>
        <p:sp>
          <p:nvSpPr>
            <p:cNvPr id="10010" name="Google Shape;10010;p84"/>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84"/>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84"/>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84"/>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84"/>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84"/>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6" name="Google Shape;10016;p84"/>
          <p:cNvGrpSpPr/>
          <p:nvPr/>
        </p:nvGrpSpPr>
        <p:grpSpPr>
          <a:xfrm>
            <a:off x="3453062" y="1800429"/>
            <a:ext cx="371814" cy="338690"/>
            <a:chOff x="-40745125" y="3632900"/>
            <a:chExt cx="318225" cy="289875"/>
          </a:xfrm>
        </p:grpSpPr>
        <p:sp>
          <p:nvSpPr>
            <p:cNvPr id="10017" name="Google Shape;10017;p84"/>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84"/>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84"/>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84"/>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84"/>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84"/>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84"/>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4" name="Google Shape;10024;p84"/>
          <p:cNvGrpSpPr/>
          <p:nvPr/>
        </p:nvGrpSpPr>
        <p:grpSpPr>
          <a:xfrm>
            <a:off x="3457209" y="2211639"/>
            <a:ext cx="363518" cy="370178"/>
            <a:chOff x="-40742750" y="3972175"/>
            <a:chExt cx="311125" cy="316825"/>
          </a:xfrm>
        </p:grpSpPr>
        <p:sp>
          <p:nvSpPr>
            <p:cNvPr id="10025" name="Google Shape;10025;p84"/>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84"/>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7" name="Google Shape;10027;p84"/>
          <p:cNvGrpSpPr/>
          <p:nvPr/>
        </p:nvGrpSpPr>
        <p:grpSpPr>
          <a:xfrm>
            <a:off x="2239871" y="2661807"/>
            <a:ext cx="266892" cy="369974"/>
            <a:chOff x="-38860325" y="3221750"/>
            <a:chExt cx="228425" cy="316650"/>
          </a:xfrm>
        </p:grpSpPr>
        <p:sp>
          <p:nvSpPr>
            <p:cNvPr id="10028" name="Google Shape;10028;p84"/>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84"/>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84"/>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84"/>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2" name="Google Shape;10032;p84"/>
          <p:cNvGrpSpPr/>
          <p:nvPr/>
        </p:nvGrpSpPr>
        <p:grpSpPr>
          <a:xfrm>
            <a:off x="2190678" y="3123864"/>
            <a:ext cx="380081" cy="367111"/>
            <a:chOff x="-38905225" y="3591875"/>
            <a:chExt cx="325300" cy="314200"/>
          </a:xfrm>
        </p:grpSpPr>
        <p:sp>
          <p:nvSpPr>
            <p:cNvPr id="10033" name="Google Shape;10033;p84"/>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84"/>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84"/>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36" name="Google Shape;10036;p84"/>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37" name="Google Shape;10037;p84"/>
          <p:cNvGrpSpPr/>
          <p:nvPr/>
        </p:nvGrpSpPr>
        <p:grpSpPr>
          <a:xfrm>
            <a:off x="3997427" y="3108944"/>
            <a:ext cx="290815" cy="369740"/>
            <a:chOff x="-37370925" y="3579105"/>
            <a:chExt cx="248900" cy="316450"/>
          </a:xfrm>
        </p:grpSpPr>
        <p:sp>
          <p:nvSpPr>
            <p:cNvPr id="10038" name="Google Shape;10038;p84"/>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84"/>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40" name="Google Shape;10040;p84"/>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84"/>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42" name="Google Shape;10042;p84"/>
          <p:cNvGrpSpPr/>
          <p:nvPr/>
        </p:nvGrpSpPr>
        <p:grpSpPr>
          <a:xfrm>
            <a:off x="1690803" y="2187015"/>
            <a:ext cx="371814" cy="369974"/>
            <a:chOff x="-42259725" y="3951100"/>
            <a:chExt cx="318225" cy="316650"/>
          </a:xfrm>
        </p:grpSpPr>
        <p:sp>
          <p:nvSpPr>
            <p:cNvPr id="10043" name="Google Shape;10043;p84"/>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84"/>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5" name="Google Shape;10045;p84"/>
          <p:cNvGrpSpPr/>
          <p:nvPr/>
        </p:nvGrpSpPr>
        <p:grpSpPr>
          <a:xfrm>
            <a:off x="3889164" y="1366036"/>
            <a:ext cx="370879" cy="337755"/>
            <a:chOff x="-40378075" y="3267450"/>
            <a:chExt cx="317425" cy="289075"/>
          </a:xfrm>
        </p:grpSpPr>
        <p:sp>
          <p:nvSpPr>
            <p:cNvPr id="10046" name="Google Shape;10046;p84"/>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84"/>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84"/>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84"/>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0" name="Google Shape;10050;p84"/>
          <p:cNvGrpSpPr/>
          <p:nvPr/>
        </p:nvGrpSpPr>
        <p:grpSpPr>
          <a:xfrm>
            <a:off x="3892830" y="1767304"/>
            <a:ext cx="363548" cy="369974"/>
            <a:chOff x="-40372575" y="3604550"/>
            <a:chExt cx="311150" cy="316650"/>
          </a:xfrm>
        </p:grpSpPr>
        <p:sp>
          <p:nvSpPr>
            <p:cNvPr id="10051" name="Google Shape;10051;p84"/>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84"/>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84"/>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54" name="Google Shape;10054;p84"/>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55" name="Google Shape;10055;p84"/>
          <p:cNvGrpSpPr/>
          <p:nvPr/>
        </p:nvGrpSpPr>
        <p:grpSpPr>
          <a:xfrm>
            <a:off x="2616780" y="2659967"/>
            <a:ext cx="399038" cy="372165"/>
            <a:chOff x="-38542250" y="3220175"/>
            <a:chExt cx="341525" cy="318525"/>
          </a:xfrm>
        </p:grpSpPr>
        <p:sp>
          <p:nvSpPr>
            <p:cNvPr id="10056" name="Google Shape;10056;p84"/>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84"/>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84"/>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9" name="Google Shape;10059;p84"/>
          <p:cNvGrpSpPr/>
          <p:nvPr/>
        </p:nvGrpSpPr>
        <p:grpSpPr>
          <a:xfrm>
            <a:off x="2638712" y="3119337"/>
            <a:ext cx="369974" cy="369068"/>
            <a:chOff x="-38537400" y="3588000"/>
            <a:chExt cx="316650" cy="315875"/>
          </a:xfrm>
        </p:grpSpPr>
        <p:sp>
          <p:nvSpPr>
            <p:cNvPr id="10060" name="Google Shape;10060;p84"/>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84"/>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84"/>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84"/>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4" name="Google Shape;10064;p84"/>
          <p:cNvGrpSpPr/>
          <p:nvPr/>
        </p:nvGrpSpPr>
        <p:grpSpPr>
          <a:xfrm>
            <a:off x="2637792" y="3576866"/>
            <a:ext cx="371814" cy="369974"/>
            <a:chOff x="-38538975" y="3954250"/>
            <a:chExt cx="318225" cy="316650"/>
          </a:xfrm>
        </p:grpSpPr>
        <p:sp>
          <p:nvSpPr>
            <p:cNvPr id="10065" name="Google Shape;10065;p84"/>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84"/>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7" name="Google Shape;10067;p84"/>
          <p:cNvGrpSpPr/>
          <p:nvPr/>
        </p:nvGrpSpPr>
        <p:grpSpPr>
          <a:xfrm>
            <a:off x="3955104" y="3571793"/>
            <a:ext cx="375465" cy="371814"/>
            <a:chOff x="-37385100" y="3949908"/>
            <a:chExt cx="321350" cy="318225"/>
          </a:xfrm>
        </p:grpSpPr>
        <p:sp>
          <p:nvSpPr>
            <p:cNvPr id="10068" name="Google Shape;10068;p84"/>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84"/>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0" name="Google Shape;10070;p84"/>
          <p:cNvGrpSpPr/>
          <p:nvPr/>
        </p:nvGrpSpPr>
        <p:grpSpPr>
          <a:xfrm>
            <a:off x="2130763" y="1307353"/>
            <a:ext cx="370909" cy="370675"/>
            <a:chOff x="-41895050" y="3217225"/>
            <a:chExt cx="317450" cy="317250"/>
          </a:xfrm>
        </p:grpSpPr>
        <p:sp>
          <p:nvSpPr>
            <p:cNvPr id="10071" name="Google Shape;10071;p84"/>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84"/>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84"/>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84"/>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84"/>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6" name="Google Shape;10076;p84"/>
          <p:cNvGrpSpPr/>
          <p:nvPr/>
        </p:nvGrpSpPr>
        <p:grpSpPr>
          <a:xfrm>
            <a:off x="2130310" y="1744287"/>
            <a:ext cx="371814" cy="369974"/>
            <a:chOff x="-41893475" y="3584850"/>
            <a:chExt cx="318225" cy="316650"/>
          </a:xfrm>
        </p:grpSpPr>
        <p:sp>
          <p:nvSpPr>
            <p:cNvPr id="10077" name="Google Shape;10077;p84"/>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84"/>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84"/>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84"/>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81" name="Google Shape;10081;p84"/>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84"/>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83" name="Google Shape;10083;p84"/>
          <p:cNvGrpSpPr/>
          <p:nvPr/>
        </p:nvGrpSpPr>
        <p:grpSpPr>
          <a:xfrm>
            <a:off x="900338" y="3139579"/>
            <a:ext cx="337522" cy="370909"/>
            <a:chOff x="-39998250" y="3605325"/>
            <a:chExt cx="288875" cy="317450"/>
          </a:xfrm>
        </p:grpSpPr>
        <p:sp>
          <p:nvSpPr>
            <p:cNvPr id="10084" name="Google Shape;10084;p84"/>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84"/>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6" name="Google Shape;10086;p84"/>
          <p:cNvGrpSpPr/>
          <p:nvPr/>
        </p:nvGrpSpPr>
        <p:grpSpPr>
          <a:xfrm>
            <a:off x="884112" y="3598043"/>
            <a:ext cx="369974" cy="369945"/>
            <a:chOff x="-40011050" y="3972375"/>
            <a:chExt cx="316650" cy="316625"/>
          </a:xfrm>
        </p:grpSpPr>
        <p:sp>
          <p:nvSpPr>
            <p:cNvPr id="10087" name="Google Shape;10087;p84"/>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84"/>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9" name="Google Shape;10089;p84"/>
          <p:cNvGrpSpPr/>
          <p:nvPr/>
        </p:nvGrpSpPr>
        <p:grpSpPr>
          <a:xfrm>
            <a:off x="3116043" y="2662742"/>
            <a:ext cx="266921" cy="369039"/>
            <a:chOff x="-38129425" y="3222550"/>
            <a:chExt cx="228450" cy="315850"/>
          </a:xfrm>
        </p:grpSpPr>
        <p:sp>
          <p:nvSpPr>
            <p:cNvPr id="10090" name="Google Shape;10090;p84"/>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84"/>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2" name="Google Shape;10092;p84"/>
          <p:cNvGrpSpPr/>
          <p:nvPr/>
        </p:nvGrpSpPr>
        <p:grpSpPr>
          <a:xfrm>
            <a:off x="3071012" y="3119337"/>
            <a:ext cx="371785" cy="369974"/>
            <a:chOff x="-38172725" y="3588000"/>
            <a:chExt cx="318200" cy="316650"/>
          </a:xfrm>
        </p:grpSpPr>
        <p:sp>
          <p:nvSpPr>
            <p:cNvPr id="10093" name="Google Shape;10093;p84"/>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84"/>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84"/>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84"/>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84"/>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84"/>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84"/>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84"/>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1" name="Google Shape;10101;p84"/>
          <p:cNvGrpSpPr/>
          <p:nvPr/>
        </p:nvGrpSpPr>
        <p:grpSpPr>
          <a:xfrm>
            <a:off x="3146914" y="3577772"/>
            <a:ext cx="219981" cy="369974"/>
            <a:chOff x="-38109725" y="3955025"/>
            <a:chExt cx="188275" cy="316650"/>
          </a:xfrm>
        </p:grpSpPr>
        <p:sp>
          <p:nvSpPr>
            <p:cNvPr id="10102" name="Google Shape;10102;p84"/>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84"/>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04" name="Google Shape;10104;p84"/>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05" name="Google Shape;10105;p84"/>
          <p:cNvGrpSpPr/>
          <p:nvPr/>
        </p:nvGrpSpPr>
        <p:grpSpPr>
          <a:xfrm>
            <a:off x="2562313" y="1309193"/>
            <a:ext cx="373654" cy="369068"/>
            <a:chOff x="-41530375" y="3218800"/>
            <a:chExt cx="319800" cy="315875"/>
          </a:xfrm>
        </p:grpSpPr>
        <p:sp>
          <p:nvSpPr>
            <p:cNvPr id="10106" name="Google Shape;10106;p84"/>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84"/>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8" name="Google Shape;10108;p84"/>
          <p:cNvGrpSpPr/>
          <p:nvPr/>
        </p:nvGrpSpPr>
        <p:grpSpPr>
          <a:xfrm>
            <a:off x="2564607" y="1824351"/>
            <a:ext cx="369068" cy="289004"/>
            <a:chOff x="-41526450" y="3653375"/>
            <a:chExt cx="315875" cy="247350"/>
          </a:xfrm>
        </p:grpSpPr>
        <p:sp>
          <p:nvSpPr>
            <p:cNvPr id="10109" name="Google Shape;10109;p84"/>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84"/>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1" name="Google Shape;10111;p84"/>
          <p:cNvGrpSpPr/>
          <p:nvPr/>
        </p:nvGrpSpPr>
        <p:grpSpPr>
          <a:xfrm>
            <a:off x="2565994" y="2187015"/>
            <a:ext cx="366293" cy="369974"/>
            <a:chOff x="-41526450" y="3951100"/>
            <a:chExt cx="313500" cy="316650"/>
          </a:xfrm>
        </p:grpSpPr>
        <p:sp>
          <p:nvSpPr>
            <p:cNvPr id="10112" name="Google Shape;10112;p84"/>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84"/>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84"/>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5" name="Google Shape;10115;p84"/>
          <p:cNvGrpSpPr/>
          <p:nvPr/>
        </p:nvGrpSpPr>
        <p:grpSpPr>
          <a:xfrm>
            <a:off x="1331249" y="2681144"/>
            <a:ext cx="339595" cy="371814"/>
            <a:chOff x="-39625900" y="3238300"/>
            <a:chExt cx="290650" cy="318225"/>
          </a:xfrm>
        </p:grpSpPr>
        <p:sp>
          <p:nvSpPr>
            <p:cNvPr id="10116" name="Google Shape;10116;p84"/>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84"/>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18" name="Google Shape;10118;p84"/>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19" name="Google Shape;10119;p84"/>
          <p:cNvGrpSpPr/>
          <p:nvPr/>
        </p:nvGrpSpPr>
        <p:grpSpPr>
          <a:xfrm>
            <a:off x="1325300" y="3597605"/>
            <a:ext cx="366293" cy="370441"/>
            <a:chOff x="-39647175" y="3972000"/>
            <a:chExt cx="313500" cy="317050"/>
          </a:xfrm>
        </p:grpSpPr>
        <p:sp>
          <p:nvSpPr>
            <p:cNvPr id="10120" name="Google Shape;10120;p84"/>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84"/>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84"/>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3" name="Google Shape;10123;p84"/>
          <p:cNvGrpSpPr/>
          <p:nvPr/>
        </p:nvGrpSpPr>
        <p:grpSpPr>
          <a:xfrm>
            <a:off x="3494427" y="2661603"/>
            <a:ext cx="375495" cy="370879"/>
            <a:chOff x="-37808850" y="3221575"/>
            <a:chExt cx="321375" cy="317425"/>
          </a:xfrm>
        </p:grpSpPr>
        <p:sp>
          <p:nvSpPr>
            <p:cNvPr id="10124" name="Google Shape;10124;p84"/>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84"/>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6" name="Google Shape;10126;p84"/>
          <p:cNvGrpSpPr/>
          <p:nvPr/>
        </p:nvGrpSpPr>
        <p:grpSpPr>
          <a:xfrm>
            <a:off x="3503201" y="3183634"/>
            <a:ext cx="372749" cy="241158"/>
            <a:chOff x="-37806500" y="3643030"/>
            <a:chExt cx="319025" cy="206400"/>
          </a:xfrm>
        </p:grpSpPr>
        <p:sp>
          <p:nvSpPr>
            <p:cNvPr id="10127" name="Google Shape;10127;p84"/>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84"/>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9" name="Google Shape;10129;p84"/>
          <p:cNvGrpSpPr/>
          <p:nvPr/>
        </p:nvGrpSpPr>
        <p:grpSpPr>
          <a:xfrm>
            <a:off x="3505508" y="3575931"/>
            <a:ext cx="368134" cy="371814"/>
            <a:chOff x="-37804925" y="3953450"/>
            <a:chExt cx="315075" cy="318225"/>
          </a:xfrm>
        </p:grpSpPr>
        <p:sp>
          <p:nvSpPr>
            <p:cNvPr id="10130" name="Google Shape;10130;p84"/>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84"/>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84"/>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33" name="Google Shape;10133;p84"/>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34" name="Google Shape;10134;p84"/>
          <p:cNvGrpSpPr/>
          <p:nvPr/>
        </p:nvGrpSpPr>
        <p:grpSpPr>
          <a:xfrm>
            <a:off x="4860977" y="1328538"/>
            <a:ext cx="355663" cy="308725"/>
            <a:chOff x="-28462125" y="3199700"/>
            <a:chExt cx="298550" cy="259150"/>
          </a:xfrm>
        </p:grpSpPr>
        <p:sp>
          <p:nvSpPr>
            <p:cNvPr id="10135" name="Google Shape;10135;p84"/>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84"/>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84"/>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8" name="Google Shape;10138;p84"/>
          <p:cNvGrpSpPr/>
          <p:nvPr/>
        </p:nvGrpSpPr>
        <p:grpSpPr>
          <a:xfrm>
            <a:off x="4861930" y="1763228"/>
            <a:ext cx="353757" cy="352833"/>
            <a:chOff x="-28461325" y="3545475"/>
            <a:chExt cx="296950" cy="296175"/>
          </a:xfrm>
        </p:grpSpPr>
        <p:sp>
          <p:nvSpPr>
            <p:cNvPr id="10139" name="Google Shape;10139;p84"/>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84"/>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84"/>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84"/>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84"/>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84"/>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5" name="Google Shape;10145;p84"/>
          <p:cNvGrpSpPr/>
          <p:nvPr/>
        </p:nvGrpSpPr>
        <p:grpSpPr>
          <a:xfrm>
            <a:off x="4858162" y="2213272"/>
            <a:ext cx="361292" cy="352803"/>
            <a:chOff x="-28463700" y="3914875"/>
            <a:chExt cx="303275" cy="296150"/>
          </a:xfrm>
        </p:grpSpPr>
        <p:sp>
          <p:nvSpPr>
            <p:cNvPr id="10146" name="Google Shape;10146;p84"/>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84"/>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8" name="Google Shape;10148;p84"/>
          <p:cNvGrpSpPr/>
          <p:nvPr/>
        </p:nvGrpSpPr>
        <p:grpSpPr>
          <a:xfrm>
            <a:off x="7092947" y="1369355"/>
            <a:ext cx="351880" cy="227092"/>
            <a:chOff x="-26573400" y="3224125"/>
            <a:chExt cx="295375" cy="190625"/>
          </a:xfrm>
        </p:grpSpPr>
        <p:sp>
          <p:nvSpPr>
            <p:cNvPr id="10149" name="Google Shape;10149;p84"/>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84"/>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1" name="Google Shape;10151;p84"/>
          <p:cNvGrpSpPr/>
          <p:nvPr/>
        </p:nvGrpSpPr>
        <p:grpSpPr>
          <a:xfrm>
            <a:off x="7092947" y="1763690"/>
            <a:ext cx="351880" cy="351910"/>
            <a:chOff x="-26573400" y="3546250"/>
            <a:chExt cx="295375" cy="295400"/>
          </a:xfrm>
        </p:grpSpPr>
        <p:sp>
          <p:nvSpPr>
            <p:cNvPr id="10152" name="Google Shape;10152;p8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8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8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8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8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7" name="Google Shape;10157;p84"/>
          <p:cNvGrpSpPr/>
          <p:nvPr/>
        </p:nvGrpSpPr>
        <p:grpSpPr>
          <a:xfrm>
            <a:off x="7081228" y="2213599"/>
            <a:ext cx="375319" cy="352148"/>
            <a:chOff x="-26583625" y="3917025"/>
            <a:chExt cx="315050" cy="295600"/>
          </a:xfrm>
        </p:grpSpPr>
        <p:sp>
          <p:nvSpPr>
            <p:cNvPr id="10158" name="Google Shape;10158;p84"/>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84"/>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84"/>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84"/>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62" name="Google Shape;10162;p84"/>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63" name="Google Shape;10163;p84"/>
          <p:cNvGrpSpPr/>
          <p:nvPr/>
        </p:nvGrpSpPr>
        <p:grpSpPr>
          <a:xfrm>
            <a:off x="5779742" y="3172629"/>
            <a:ext cx="289039" cy="352833"/>
            <a:chOff x="-24694925" y="3518700"/>
            <a:chExt cx="242625" cy="296175"/>
          </a:xfrm>
        </p:grpSpPr>
        <p:sp>
          <p:nvSpPr>
            <p:cNvPr id="10164" name="Google Shape;10164;p84"/>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84"/>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84"/>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84"/>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8" name="Google Shape;10168;p84"/>
          <p:cNvGrpSpPr/>
          <p:nvPr/>
        </p:nvGrpSpPr>
        <p:grpSpPr>
          <a:xfrm>
            <a:off x="5779280" y="3622657"/>
            <a:ext cx="289962" cy="352833"/>
            <a:chOff x="-24709100" y="3888875"/>
            <a:chExt cx="243400" cy="296175"/>
          </a:xfrm>
        </p:grpSpPr>
        <p:sp>
          <p:nvSpPr>
            <p:cNvPr id="10169" name="Google Shape;10169;p84"/>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84"/>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84"/>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2" name="Google Shape;10172;p84"/>
          <p:cNvGrpSpPr/>
          <p:nvPr/>
        </p:nvGrpSpPr>
        <p:grpSpPr>
          <a:xfrm>
            <a:off x="7979280" y="2695320"/>
            <a:ext cx="356556" cy="349557"/>
            <a:chOff x="-22863675" y="3131775"/>
            <a:chExt cx="299300" cy="293425"/>
          </a:xfrm>
        </p:grpSpPr>
        <p:sp>
          <p:nvSpPr>
            <p:cNvPr id="10173" name="Google Shape;10173;p84"/>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84"/>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84"/>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6" name="Google Shape;10176;p84"/>
          <p:cNvGrpSpPr/>
          <p:nvPr/>
        </p:nvGrpSpPr>
        <p:grpSpPr>
          <a:xfrm>
            <a:off x="5322144" y="1306499"/>
            <a:ext cx="310602" cy="352803"/>
            <a:chOff x="-28069875" y="3175300"/>
            <a:chExt cx="260725" cy="296150"/>
          </a:xfrm>
        </p:grpSpPr>
        <p:sp>
          <p:nvSpPr>
            <p:cNvPr id="10177" name="Google Shape;10177;p84"/>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84"/>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84"/>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84"/>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84"/>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84"/>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84"/>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84"/>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84"/>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86" name="Google Shape;10186;p84"/>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87" name="Google Shape;10187;p84"/>
          <p:cNvGrpSpPr/>
          <p:nvPr/>
        </p:nvGrpSpPr>
        <p:grpSpPr>
          <a:xfrm>
            <a:off x="5363423" y="2213733"/>
            <a:ext cx="228045" cy="351880"/>
            <a:chOff x="-28032075" y="3916450"/>
            <a:chExt cx="191425" cy="295375"/>
          </a:xfrm>
        </p:grpSpPr>
        <p:sp>
          <p:nvSpPr>
            <p:cNvPr id="10188" name="Google Shape;10188;p84"/>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84"/>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84"/>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1" name="Google Shape;10191;p84"/>
          <p:cNvGrpSpPr/>
          <p:nvPr/>
        </p:nvGrpSpPr>
        <p:grpSpPr>
          <a:xfrm>
            <a:off x="7528769" y="1306484"/>
            <a:ext cx="352833" cy="352833"/>
            <a:chOff x="-26201650" y="3176075"/>
            <a:chExt cx="296175" cy="296175"/>
          </a:xfrm>
        </p:grpSpPr>
        <p:sp>
          <p:nvSpPr>
            <p:cNvPr id="10192" name="Google Shape;10192;p84"/>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84"/>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4" name="Google Shape;10194;p84"/>
          <p:cNvGrpSpPr/>
          <p:nvPr/>
        </p:nvGrpSpPr>
        <p:grpSpPr>
          <a:xfrm>
            <a:off x="7528293" y="1763705"/>
            <a:ext cx="353786" cy="351880"/>
            <a:chOff x="-26204800" y="3547050"/>
            <a:chExt cx="296975" cy="295375"/>
          </a:xfrm>
        </p:grpSpPr>
        <p:sp>
          <p:nvSpPr>
            <p:cNvPr id="10195" name="Google Shape;10195;p84"/>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84"/>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97" name="Google Shape;10197;p84"/>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98" name="Google Shape;10198;p84"/>
          <p:cNvGrpSpPr/>
          <p:nvPr/>
        </p:nvGrpSpPr>
        <p:grpSpPr>
          <a:xfrm>
            <a:off x="6199548" y="2693683"/>
            <a:ext cx="345328" cy="352833"/>
            <a:chOff x="-24353875" y="3147725"/>
            <a:chExt cx="289875" cy="296175"/>
          </a:xfrm>
        </p:grpSpPr>
        <p:sp>
          <p:nvSpPr>
            <p:cNvPr id="10199" name="Google Shape;10199;p84"/>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0" name="Google Shape;10200;p84"/>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1" name="Google Shape;10201;p84"/>
          <p:cNvGrpSpPr/>
          <p:nvPr/>
        </p:nvGrpSpPr>
        <p:grpSpPr>
          <a:xfrm>
            <a:off x="6207530" y="3173090"/>
            <a:ext cx="329365" cy="351910"/>
            <a:chOff x="-24344425" y="3519475"/>
            <a:chExt cx="276475" cy="295400"/>
          </a:xfrm>
        </p:grpSpPr>
        <p:sp>
          <p:nvSpPr>
            <p:cNvPr id="10202" name="Google Shape;10202;p84"/>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84"/>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4" name="Google Shape;10204;p84"/>
          <p:cNvGrpSpPr/>
          <p:nvPr/>
        </p:nvGrpSpPr>
        <p:grpSpPr>
          <a:xfrm>
            <a:off x="6197210" y="3625010"/>
            <a:ext cx="350004" cy="348128"/>
            <a:chOff x="-24353075" y="3891250"/>
            <a:chExt cx="293800" cy="292225"/>
          </a:xfrm>
        </p:grpSpPr>
        <p:sp>
          <p:nvSpPr>
            <p:cNvPr id="10205" name="Google Shape;10205;p84"/>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84"/>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7" name="Google Shape;10207;p84"/>
          <p:cNvGrpSpPr/>
          <p:nvPr/>
        </p:nvGrpSpPr>
        <p:grpSpPr>
          <a:xfrm>
            <a:off x="7980681" y="3173313"/>
            <a:ext cx="353757" cy="351463"/>
            <a:chOff x="-22845575" y="3504075"/>
            <a:chExt cx="296950" cy="295025"/>
          </a:xfrm>
        </p:grpSpPr>
        <p:sp>
          <p:nvSpPr>
            <p:cNvPr id="10208" name="Google Shape;10208;p84"/>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84"/>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0" name="Google Shape;10210;p84"/>
          <p:cNvGrpSpPr/>
          <p:nvPr/>
        </p:nvGrpSpPr>
        <p:grpSpPr>
          <a:xfrm>
            <a:off x="5773862" y="1306961"/>
            <a:ext cx="299344" cy="351880"/>
            <a:chOff x="-27691025" y="3175300"/>
            <a:chExt cx="251275" cy="295375"/>
          </a:xfrm>
        </p:grpSpPr>
        <p:sp>
          <p:nvSpPr>
            <p:cNvPr id="10211" name="Google Shape;10211;p84"/>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84"/>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84"/>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84"/>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5" name="Google Shape;10215;p84"/>
          <p:cNvGrpSpPr/>
          <p:nvPr/>
        </p:nvGrpSpPr>
        <p:grpSpPr>
          <a:xfrm>
            <a:off x="5746179" y="1825637"/>
            <a:ext cx="354710" cy="228015"/>
            <a:chOff x="-27721750" y="3598250"/>
            <a:chExt cx="297750" cy="191400"/>
          </a:xfrm>
        </p:grpSpPr>
        <p:sp>
          <p:nvSpPr>
            <p:cNvPr id="10216" name="Google Shape;10216;p8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8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8" name="Google Shape;10218;p84"/>
          <p:cNvGrpSpPr/>
          <p:nvPr/>
        </p:nvGrpSpPr>
        <p:grpSpPr>
          <a:xfrm>
            <a:off x="5747579" y="2219183"/>
            <a:ext cx="351910" cy="340980"/>
            <a:chOff x="-27719400" y="3925600"/>
            <a:chExt cx="295400" cy="286225"/>
          </a:xfrm>
        </p:grpSpPr>
        <p:sp>
          <p:nvSpPr>
            <p:cNvPr id="10219" name="Google Shape;10219;p84"/>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84"/>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1" name="Google Shape;10221;p84"/>
          <p:cNvGrpSpPr/>
          <p:nvPr/>
        </p:nvGrpSpPr>
        <p:grpSpPr>
          <a:xfrm>
            <a:off x="7968851" y="1306023"/>
            <a:ext cx="353757" cy="353757"/>
            <a:chOff x="-25834600" y="3176875"/>
            <a:chExt cx="296950" cy="296950"/>
          </a:xfrm>
        </p:grpSpPr>
        <p:sp>
          <p:nvSpPr>
            <p:cNvPr id="10222" name="Google Shape;10222;p84"/>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84"/>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84"/>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84"/>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84"/>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7" name="Google Shape;10227;p84"/>
          <p:cNvGrpSpPr/>
          <p:nvPr/>
        </p:nvGrpSpPr>
        <p:grpSpPr>
          <a:xfrm>
            <a:off x="7968851" y="1774024"/>
            <a:ext cx="353757" cy="331241"/>
            <a:chOff x="-25834600" y="3564375"/>
            <a:chExt cx="296950" cy="278050"/>
          </a:xfrm>
        </p:grpSpPr>
        <p:sp>
          <p:nvSpPr>
            <p:cNvPr id="10228" name="Google Shape;10228;p84"/>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84"/>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0" name="Google Shape;10230;p84"/>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84"/>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84"/>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3" name="Google Shape;10233;p84"/>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4" name="Google Shape;10234;p84"/>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84"/>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6" name="Google Shape;10236;p84"/>
          <p:cNvGrpSpPr/>
          <p:nvPr/>
        </p:nvGrpSpPr>
        <p:grpSpPr>
          <a:xfrm>
            <a:off x="7966974" y="2213376"/>
            <a:ext cx="357509" cy="352595"/>
            <a:chOff x="-25834600" y="3915850"/>
            <a:chExt cx="300100" cy="295975"/>
          </a:xfrm>
        </p:grpSpPr>
        <p:sp>
          <p:nvSpPr>
            <p:cNvPr id="10237" name="Google Shape;10237;p84"/>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8" name="Google Shape;10238;p84"/>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84"/>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0" name="Google Shape;10240;p84"/>
          <p:cNvGrpSpPr/>
          <p:nvPr/>
        </p:nvGrpSpPr>
        <p:grpSpPr>
          <a:xfrm>
            <a:off x="6702402" y="2694606"/>
            <a:ext cx="228968" cy="350987"/>
            <a:chOff x="-23930925" y="3149300"/>
            <a:chExt cx="192200" cy="294625"/>
          </a:xfrm>
        </p:grpSpPr>
        <p:sp>
          <p:nvSpPr>
            <p:cNvPr id="10241" name="Google Shape;10241;p84"/>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84"/>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84"/>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84"/>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5" name="Google Shape;10245;p84"/>
          <p:cNvGrpSpPr/>
          <p:nvPr/>
        </p:nvGrpSpPr>
        <p:grpSpPr>
          <a:xfrm>
            <a:off x="6659232" y="3173090"/>
            <a:ext cx="315307" cy="351910"/>
            <a:chOff x="-23962425" y="3519475"/>
            <a:chExt cx="264675" cy="295400"/>
          </a:xfrm>
        </p:grpSpPr>
        <p:sp>
          <p:nvSpPr>
            <p:cNvPr id="10246" name="Google Shape;10246;p84"/>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84"/>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48" name="Google Shape;10248;p84"/>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49" name="Google Shape;10249;p84"/>
          <p:cNvGrpSpPr/>
          <p:nvPr/>
        </p:nvGrpSpPr>
        <p:grpSpPr>
          <a:xfrm>
            <a:off x="8037908" y="3623134"/>
            <a:ext cx="239302" cy="351880"/>
            <a:chOff x="-22788075" y="3904625"/>
            <a:chExt cx="200875" cy="295375"/>
          </a:xfrm>
        </p:grpSpPr>
        <p:sp>
          <p:nvSpPr>
            <p:cNvPr id="10250" name="Google Shape;10250;p84"/>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84"/>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84"/>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3" name="Google Shape;10253;p84"/>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4" name="Google Shape;10254;p84"/>
          <p:cNvGrpSpPr/>
          <p:nvPr/>
        </p:nvGrpSpPr>
        <p:grpSpPr>
          <a:xfrm>
            <a:off x="6193206" y="1306499"/>
            <a:ext cx="354710" cy="352803"/>
            <a:chOff x="-27351575" y="3175300"/>
            <a:chExt cx="297750" cy="296150"/>
          </a:xfrm>
        </p:grpSpPr>
        <p:sp>
          <p:nvSpPr>
            <p:cNvPr id="10255" name="Google Shape;10255;p84"/>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84"/>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84"/>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84"/>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9" name="Google Shape;10259;p84"/>
          <p:cNvGrpSpPr/>
          <p:nvPr/>
        </p:nvGrpSpPr>
        <p:grpSpPr>
          <a:xfrm>
            <a:off x="6235914" y="1763109"/>
            <a:ext cx="269293" cy="353072"/>
            <a:chOff x="-27313750" y="3545275"/>
            <a:chExt cx="226050" cy="296375"/>
          </a:xfrm>
        </p:grpSpPr>
        <p:sp>
          <p:nvSpPr>
            <p:cNvPr id="10260" name="Google Shape;10260;p84"/>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84"/>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84"/>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3" name="Google Shape;10263;p84"/>
          <p:cNvGrpSpPr/>
          <p:nvPr/>
        </p:nvGrpSpPr>
        <p:grpSpPr>
          <a:xfrm>
            <a:off x="6193206" y="2211380"/>
            <a:ext cx="354710" cy="356586"/>
            <a:chOff x="-27351575" y="3915650"/>
            <a:chExt cx="297750" cy="299325"/>
          </a:xfrm>
        </p:grpSpPr>
        <p:sp>
          <p:nvSpPr>
            <p:cNvPr id="10264" name="Google Shape;10264;p84"/>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5" name="Google Shape;10265;p84"/>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6" name="Google Shape;10266;p84"/>
          <p:cNvGrpSpPr/>
          <p:nvPr/>
        </p:nvGrpSpPr>
        <p:grpSpPr>
          <a:xfrm>
            <a:off x="4880696" y="2693579"/>
            <a:ext cx="319060" cy="353042"/>
            <a:chOff x="-25445525" y="3175900"/>
            <a:chExt cx="267825" cy="296350"/>
          </a:xfrm>
        </p:grpSpPr>
        <p:sp>
          <p:nvSpPr>
            <p:cNvPr id="10267" name="Google Shape;10267;p84"/>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84"/>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84"/>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0" name="Google Shape;10270;p84"/>
          <p:cNvGrpSpPr/>
          <p:nvPr/>
        </p:nvGrpSpPr>
        <p:grpSpPr>
          <a:xfrm>
            <a:off x="4862410" y="3183902"/>
            <a:ext cx="355633" cy="330288"/>
            <a:chOff x="-25465200" y="3565175"/>
            <a:chExt cx="298525" cy="277250"/>
          </a:xfrm>
        </p:grpSpPr>
        <p:sp>
          <p:nvSpPr>
            <p:cNvPr id="10271" name="Google Shape;10271;p84"/>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2" name="Google Shape;10272;p84"/>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3" name="Google Shape;10273;p84"/>
          <p:cNvGrpSpPr/>
          <p:nvPr/>
        </p:nvGrpSpPr>
        <p:grpSpPr>
          <a:xfrm>
            <a:off x="4861948" y="3623432"/>
            <a:ext cx="356556" cy="351285"/>
            <a:chOff x="-25465200" y="3916150"/>
            <a:chExt cx="299300" cy="294875"/>
          </a:xfrm>
        </p:grpSpPr>
        <p:sp>
          <p:nvSpPr>
            <p:cNvPr id="10274" name="Google Shape;10274;p84"/>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5" name="Google Shape;10275;p84"/>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6" name="Google Shape;10276;p84"/>
          <p:cNvGrpSpPr/>
          <p:nvPr/>
        </p:nvGrpSpPr>
        <p:grpSpPr>
          <a:xfrm>
            <a:off x="7089388" y="2693698"/>
            <a:ext cx="351880" cy="352803"/>
            <a:chOff x="-23615075" y="3148525"/>
            <a:chExt cx="295375" cy="296150"/>
          </a:xfrm>
        </p:grpSpPr>
        <p:sp>
          <p:nvSpPr>
            <p:cNvPr id="10277" name="Google Shape;10277;p84"/>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84"/>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84"/>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0" name="Google Shape;10280;p84"/>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81" name="Google Shape;10281;p84"/>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2" name="Google Shape;10282;p84"/>
          <p:cNvGrpSpPr/>
          <p:nvPr/>
        </p:nvGrpSpPr>
        <p:grpSpPr>
          <a:xfrm>
            <a:off x="7088911" y="3632977"/>
            <a:ext cx="352833" cy="332194"/>
            <a:chOff x="-23615075" y="3906200"/>
            <a:chExt cx="296175" cy="278850"/>
          </a:xfrm>
        </p:grpSpPr>
        <p:sp>
          <p:nvSpPr>
            <p:cNvPr id="10283" name="Google Shape;10283;p84"/>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84"/>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84"/>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86" name="Google Shape;10286;p84"/>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7" name="Google Shape;10287;p84"/>
          <p:cNvGrpSpPr/>
          <p:nvPr/>
        </p:nvGrpSpPr>
        <p:grpSpPr>
          <a:xfrm>
            <a:off x="6637880" y="1306618"/>
            <a:ext cx="353757" cy="352565"/>
            <a:chOff x="-26980600" y="3175500"/>
            <a:chExt cx="296950" cy="295950"/>
          </a:xfrm>
        </p:grpSpPr>
        <p:sp>
          <p:nvSpPr>
            <p:cNvPr id="10288" name="Google Shape;10288;p84"/>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9" name="Google Shape;10289;p84"/>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84"/>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91" name="Google Shape;10291;p84"/>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2" name="Google Shape;10292;p84"/>
          <p:cNvGrpSpPr/>
          <p:nvPr/>
        </p:nvGrpSpPr>
        <p:grpSpPr>
          <a:xfrm>
            <a:off x="6638357" y="2245154"/>
            <a:ext cx="352803" cy="289039"/>
            <a:chOff x="-26981375" y="3951875"/>
            <a:chExt cx="296150" cy="242625"/>
          </a:xfrm>
        </p:grpSpPr>
        <p:sp>
          <p:nvSpPr>
            <p:cNvPr id="10293" name="Google Shape;10293;p84"/>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4" name="Google Shape;10294;p84"/>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5" name="Google Shape;10295;p84"/>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6" name="Google Shape;10296;p84"/>
          <p:cNvGrpSpPr/>
          <p:nvPr/>
        </p:nvGrpSpPr>
        <p:grpSpPr>
          <a:xfrm>
            <a:off x="5303399" y="2692745"/>
            <a:ext cx="351910" cy="354710"/>
            <a:chOff x="-25094250" y="3176075"/>
            <a:chExt cx="295400" cy="297750"/>
          </a:xfrm>
        </p:grpSpPr>
        <p:sp>
          <p:nvSpPr>
            <p:cNvPr id="10297" name="Google Shape;10297;p84"/>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8" name="Google Shape;10298;p84"/>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9" name="Google Shape;10299;p84"/>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0" name="Google Shape;10300;p84"/>
          <p:cNvGrpSpPr/>
          <p:nvPr/>
        </p:nvGrpSpPr>
        <p:grpSpPr>
          <a:xfrm>
            <a:off x="5303399" y="3173106"/>
            <a:ext cx="351910" cy="351880"/>
            <a:chOff x="-25094250" y="3547050"/>
            <a:chExt cx="295400" cy="295375"/>
          </a:xfrm>
        </p:grpSpPr>
        <p:sp>
          <p:nvSpPr>
            <p:cNvPr id="10301" name="Google Shape;10301;p8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8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8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8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5" name="Google Shape;10305;p8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06" name="Google Shape;10306;p84"/>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07" name="Google Shape;10307;p84"/>
          <p:cNvGrpSpPr/>
          <p:nvPr/>
        </p:nvGrpSpPr>
        <p:grpSpPr>
          <a:xfrm>
            <a:off x="7535476" y="2693698"/>
            <a:ext cx="352803" cy="352803"/>
            <a:chOff x="-23245675" y="3148525"/>
            <a:chExt cx="296150" cy="296150"/>
          </a:xfrm>
        </p:grpSpPr>
        <p:sp>
          <p:nvSpPr>
            <p:cNvPr id="10308" name="Google Shape;10308;p84"/>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84"/>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84"/>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11" name="Google Shape;10311;p84"/>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12" name="Google Shape;10312;p84"/>
          <p:cNvGrpSpPr/>
          <p:nvPr/>
        </p:nvGrpSpPr>
        <p:grpSpPr>
          <a:xfrm>
            <a:off x="7535938" y="3622672"/>
            <a:ext cx="351880" cy="352803"/>
            <a:chOff x="-23244900" y="3888100"/>
            <a:chExt cx="295375" cy="296150"/>
          </a:xfrm>
        </p:grpSpPr>
        <p:sp>
          <p:nvSpPr>
            <p:cNvPr id="10313" name="Google Shape;10313;p84"/>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4" name="Google Shape;10314;p84"/>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84"/>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84"/>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84"/>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84"/>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9" name="Google Shape;10319;p84"/>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84"/>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84"/>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84"/>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84"/>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24" name="Google Shape;10324;p84"/>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84"/>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10326" name="Google Shape;10326;p84"/>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330" name="Shape 10330"/>
        <p:cNvGrpSpPr/>
        <p:nvPr/>
      </p:nvGrpSpPr>
      <p:grpSpPr>
        <a:xfrm>
          <a:off x="0" y="0"/>
          <a:ext cx="0" cy="0"/>
          <a:chOff x="0" y="0"/>
          <a:chExt cx="0" cy="0"/>
        </a:xfrm>
      </p:grpSpPr>
      <p:sp>
        <p:nvSpPr>
          <p:cNvPr id="10331" name="Google Shape;10331;p85"/>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32" name="Google Shape;10332;p85"/>
          <p:cNvGrpSpPr/>
          <p:nvPr/>
        </p:nvGrpSpPr>
        <p:grpSpPr>
          <a:xfrm>
            <a:off x="850004" y="1823018"/>
            <a:ext cx="367261" cy="367261"/>
            <a:chOff x="-65145700" y="3727425"/>
            <a:chExt cx="317425" cy="317425"/>
          </a:xfrm>
        </p:grpSpPr>
        <p:sp>
          <p:nvSpPr>
            <p:cNvPr id="10333" name="Google Shape;10333;p85"/>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4" name="Google Shape;10334;p85"/>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5" name="Google Shape;10335;p85"/>
          <p:cNvGrpSpPr/>
          <p:nvPr/>
        </p:nvGrpSpPr>
        <p:grpSpPr>
          <a:xfrm>
            <a:off x="853201" y="2251933"/>
            <a:ext cx="360868" cy="367261"/>
            <a:chOff x="-65144125" y="4094450"/>
            <a:chExt cx="311900" cy="317425"/>
          </a:xfrm>
        </p:grpSpPr>
        <p:sp>
          <p:nvSpPr>
            <p:cNvPr id="10336" name="Google Shape;10336;p85"/>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85"/>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85"/>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39" name="Google Shape;10339;p85"/>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40" name="Google Shape;10340;p85"/>
          <p:cNvGrpSpPr/>
          <p:nvPr/>
        </p:nvGrpSpPr>
        <p:grpSpPr>
          <a:xfrm>
            <a:off x="3056770" y="1822628"/>
            <a:ext cx="370645" cy="368042"/>
            <a:chOff x="-63250675" y="3744075"/>
            <a:chExt cx="320350" cy="318100"/>
          </a:xfrm>
        </p:grpSpPr>
        <p:sp>
          <p:nvSpPr>
            <p:cNvPr id="10341" name="Google Shape;10341;p85"/>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2" name="Google Shape;10342;p85"/>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85"/>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4" name="Google Shape;10344;p85"/>
          <p:cNvGrpSpPr/>
          <p:nvPr/>
        </p:nvGrpSpPr>
        <p:grpSpPr>
          <a:xfrm>
            <a:off x="3058462" y="2251933"/>
            <a:ext cx="367261" cy="367261"/>
            <a:chOff x="-63250675" y="4110200"/>
            <a:chExt cx="317425" cy="317425"/>
          </a:xfrm>
        </p:grpSpPr>
        <p:sp>
          <p:nvSpPr>
            <p:cNvPr id="10345" name="Google Shape;10345;p85"/>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85"/>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7" name="Google Shape;10347;p85"/>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8" name="Google Shape;10348;p85"/>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85"/>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85"/>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1" name="Google Shape;10351;p85"/>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85"/>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85"/>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4" name="Google Shape;10354;p85"/>
          <p:cNvGrpSpPr/>
          <p:nvPr/>
        </p:nvGrpSpPr>
        <p:grpSpPr>
          <a:xfrm>
            <a:off x="1737509" y="2749028"/>
            <a:ext cx="359075" cy="358844"/>
            <a:chOff x="-61351725" y="3372400"/>
            <a:chExt cx="310350" cy="310150"/>
          </a:xfrm>
        </p:grpSpPr>
        <p:sp>
          <p:nvSpPr>
            <p:cNvPr id="10355" name="Google Shape;10355;p85"/>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6" name="Google Shape;10356;p85"/>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85"/>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8" name="Google Shape;10358;p85"/>
          <p:cNvGrpSpPr/>
          <p:nvPr/>
        </p:nvGrpSpPr>
        <p:grpSpPr>
          <a:xfrm>
            <a:off x="1733864" y="3212084"/>
            <a:ext cx="366364" cy="333534"/>
            <a:chOff x="-61354875" y="3751050"/>
            <a:chExt cx="316650" cy="288275"/>
          </a:xfrm>
        </p:grpSpPr>
        <p:sp>
          <p:nvSpPr>
            <p:cNvPr id="10359" name="Google Shape;10359;p85"/>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85"/>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85"/>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2" name="Google Shape;10362;p85"/>
          <p:cNvGrpSpPr/>
          <p:nvPr/>
        </p:nvGrpSpPr>
        <p:grpSpPr>
          <a:xfrm>
            <a:off x="1733864" y="3653724"/>
            <a:ext cx="366364" cy="367290"/>
            <a:chOff x="-61354875" y="4101525"/>
            <a:chExt cx="316650" cy="317450"/>
          </a:xfrm>
        </p:grpSpPr>
        <p:sp>
          <p:nvSpPr>
            <p:cNvPr id="10363" name="Google Shape;10363;p85"/>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85"/>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5" name="Google Shape;10365;p85"/>
          <p:cNvGrpSpPr/>
          <p:nvPr/>
        </p:nvGrpSpPr>
        <p:grpSpPr>
          <a:xfrm>
            <a:off x="3950299" y="2745600"/>
            <a:ext cx="368157" cy="365699"/>
            <a:chOff x="-59470075" y="3308975"/>
            <a:chExt cx="318200" cy="316075"/>
          </a:xfrm>
        </p:grpSpPr>
        <p:sp>
          <p:nvSpPr>
            <p:cNvPr id="10366" name="Google Shape;10366;p85"/>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85"/>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8" name="Google Shape;10368;p85"/>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9" name="Google Shape;10369;p85"/>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0" name="Google Shape;10370;p85"/>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1" name="Google Shape;10371;p85"/>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2" name="Google Shape;10372;p85"/>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3" name="Google Shape;10373;p85"/>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4" name="Google Shape;10374;p85"/>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5" name="Google Shape;10375;p85"/>
          <p:cNvGrpSpPr/>
          <p:nvPr/>
        </p:nvGrpSpPr>
        <p:grpSpPr>
          <a:xfrm>
            <a:off x="1295729" y="1381305"/>
            <a:ext cx="367261" cy="364686"/>
            <a:chOff x="-64781025" y="3361050"/>
            <a:chExt cx="317425" cy="315200"/>
          </a:xfrm>
        </p:grpSpPr>
        <p:sp>
          <p:nvSpPr>
            <p:cNvPr id="10376" name="Google Shape;10376;p85"/>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7" name="Google Shape;10377;p85"/>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85"/>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9" name="Google Shape;10379;p85"/>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80" name="Google Shape;10380;p85"/>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85"/>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2" name="Google Shape;10382;p85"/>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83" name="Google Shape;10383;p85"/>
          <p:cNvGrpSpPr/>
          <p:nvPr/>
        </p:nvGrpSpPr>
        <p:grpSpPr>
          <a:xfrm>
            <a:off x="3500129" y="1822744"/>
            <a:ext cx="382765" cy="367810"/>
            <a:chOff x="-62890750" y="3747425"/>
            <a:chExt cx="330825" cy="317900"/>
          </a:xfrm>
        </p:grpSpPr>
        <p:sp>
          <p:nvSpPr>
            <p:cNvPr id="10384" name="Google Shape;10384;p85"/>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85"/>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6" name="Google Shape;10386;p85"/>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7" name="Google Shape;10387;p85"/>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85"/>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85"/>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0" name="Google Shape;10390;p85"/>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1" name="Google Shape;10391;p85"/>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2" name="Google Shape;10392;p85"/>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3" name="Google Shape;10393;p85"/>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4" name="Google Shape;10394;p85"/>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5" name="Google Shape;10395;p85"/>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85"/>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85"/>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8" name="Google Shape;10398;p85"/>
          <p:cNvGrpSpPr/>
          <p:nvPr/>
        </p:nvGrpSpPr>
        <p:grpSpPr>
          <a:xfrm>
            <a:off x="3507881" y="2252381"/>
            <a:ext cx="367261" cy="366364"/>
            <a:chOff x="-62884425" y="4111775"/>
            <a:chExt cx="317425" cy="316650"/>
          </a:xfrm>
        </p:grpSpPr>
        <p:sp>
          <p:nvSpPr>
            <p:cNvPr id="10399" name="Google Shape;10399;p85"/>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85"/>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1" name="Google Shape;10401;p85"/>
          <p:cNvGrpSpPr/>
          <p:nvPr/>
        </p:nvGrpSpPr>
        <p:grpSpPr>
          <a:xfrm>
            <a:off x="2180515" y="2748450"/>
            <a:ext cx="365438" cy="360001"/>
            <a:chOff x="-60991775" y="3376900"/>
            <a:chExt cx="315850" cy="311150"/>
          </a:xfrm>
        </p:grpSpPr>
        <p:sp>
          <p:nvSpPr>
            <p:cNvPr id="10402" name="Google Shape;10402;p85"/>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3" name="Google Shape;10403;p85"/>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85"/>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5" name="Google Shape;10405;p85"/>
          <p:cNvGrpSpPr/>
          <p:nvPr/>
        </p:nvGrpSpPr>
        <p:grpSpPr>
          <a:xfrm>
            <a:off x="2180052" y="3199314"/>
            <a:ext cx="366364" cy="359075"/>
            <a:chOff x="-60988625" y="3740800"/>
            <a:chExt cx="316650" cy="310350"/>
          </a:xfrm>
        </p:grpSpPr>
        <p:sp>
          <p:nvSpPr>
            <p:cNvPr id="10406" name="Google Shape;10406;p85"/>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85"/>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8" name="Google Shape;10408;p85"/>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9" name="Google Shape;10409;p85"/>
          <p:cNvGrpSpPr/>
          <p:nvPr/>
        </p:nvGrpSpPr>
        <p:grpSpPr>
          <a:xfrm>
            <a:off x="2180052" y="3654765"/>
            <a:ext cx="366364" cy="365207"/>
            <a:chOff x="-60987850" y="4100950"/>
            <a:chExt cx="316650" cy="315650"/>
          </a:xfrm>
        </p:grpSpPr>
        <p:sp>
          <p:nvSpPr>
            <p:cNvPr id="10410" name="Google Shape;10410;p85"/>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85"/>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85"/>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3" name="Google Shape;10413;p85"/>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4" name="Google Shape;10414;p85"/>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5" name="Google Shape;10415;p85"/>
          <p:cNvGrpSpPr/>
          <p:nvPr/>
        </p:nvGrpSpPr>
        <p:grpSpPr>
          <a:xfrm>
            <a:off x="3949836" y="3200225"/>
            <a:ext cx="369083" cy="357253"/>
            <a:chOff x="-59447250" y="3706150"/>
            <a:chExt cx="319000" cy="308775"/>
          </a:xfrm>
        </p:grpSpPr>
        <p:sp>
          <p:nvSpPr>
            <p:cNvPr id="10416" name="Google Shape;10416;p85"/>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7" name="Google Shape;10417;p85"/>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8" name="Google Shape;10418;p85"/>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85"/>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0" name="Google Shape;10420;p85"/>
          <p:cNvGrpSpPr/>
          <p:nvPr/>
        </p:nvGrpSpPr>
        <p:grpSpPr>
          <a:xfrm>
            <a:off x="1738564" y="1381536"/>
            <a:ext cx="368186" cy="364224"/>
            <a:chOff x="-64406125" y="3362225"/>
            <a:chExt cx="318225" cy="314800"/>
          </a:xfrm>
        </p:grpSpPr>
        <p:sp>
          <p:nvSpPr>
            <p:cNvPr id="10421" name="Google Shape;10421;p85"/>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85"/>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23" name="Google Shape;10423;p85"/>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24" name="Google Shape;10424;p85"/>
          <p:cNvGrpSpPr/>
          <p:nvPr/>
        </p:nvGrpSpPr>
        <p:grpSpPr>
          <a:xfrm>
            <a:off x="1739027" y="2252381"/>
            <a:ext cx="367261" cy="366364"/>
            <a:chOff x="-64410850" y="4094450"/>
            <a:chExt cx="317425" cy="316650"/>
          </a:xfrm>
        </p:grpSpPr>
        <p:sp>
          <p:nvSpPr>
            <p:cNvPr id="10425" name="Google Shape;10425;p85"/>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6" name="Google Shape;10426;p85"/>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7" name="Google Shape;10427;p85"/>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28" name="Google Shape;10428;p85"/>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29" name="Google Shape;10429;p85"/>
          <p:cNvGrpSpPr/>
          <p:nvPr/>
        </p:nvGrpSpPr>
        <p:grpSpPr>
          <a:xfrm>
            <a:off x="3960575" y="1822454"/>
            <a:ext cx="365467" cy="368389"/>
            <a:chOff x="-62516625" y="3743175"/>
            <a:chExt cx="315875" cy="318400"/>
          </a:xfrm>
        </p:grpSpPr>
        <p:sp>
          <p:nvSpPr>
            <p:cNvPr id="10430" name="Google Shape;10430;p85"/>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1" name="Google Shape;10431;p85"/>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2" name="Google Shape;10432;p85"/>
          <p:cNvGrpSpPr/>
          <p:nvPr/>
        </p:nvGrpSpPr>
        <p:grpSpPr>
          <a:xfrm>
            <a:off x="3967415" y="2272426"/>
            <a:ext cx="351786" cy="326274"/>
            <a:chOff x="-62511900" y="4129100"/>
            <a:chExt cx="304050" cy="282000"/>
          </a:xfrm>
        </p:grpSpPr>
        <p:sp>
          <p:nvSpPr>
            <p:cNvPr id="10433" name="Google Shape;10433;p85"/>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4" name="Google Shape;10434;p85"/>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85"/>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85"/>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7" name="Google Shape;10437;p85"/>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8" name="Google Shape;10438;p85"/>
          <p:cNvGrpSpPr/>
          <p:nvPr/>
        </p:nvGrpSpPr>
        <p:grpSpPr>
          <a:xfrm>
            <a:off x="2645537" y="2744820"/>
            <a:ext cx="310770" cy="367261"/>
            <a:chOff x="-60597975" y="3367475"/>
            <a:chExt cx="268600" cy="317425"/>
          </a:xfrm>
        </p:grpSpPr>
        <p:sp>
          <p:nvSpPr>
            <p:cNvPr id="10439" name="Google Shape;10439;p85"/>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0" name="Google Shape;10440;p85"/>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1" name="Google Shape;10441;p85"/>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85"/>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85"/>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4" name="Google Shape;10444;p85"/>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45" name="Google Shape;10445;p85"/>
          <p:cNvGrpSpPr/>
          <p:nvPr/>
        </p:nvGrpSpPr>
        <p:grpSpPr>
          <a:xfrm>
            <a:off x="2617740" y="3706136"/>
            <a:ext cx="366364" cy="262465"/>
            <a:chOff x="-60621600" y="4145650"/>
            <a:chExt cx="316650" cy="226850"/>
          </a:xfrm>
        </p:grpSpPr>
        <p:sp>
          <p:nvSpPr>
            <p:cNvPr id="10446" name="Google Shape;10446;p85"/>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7" name="Google Shape;10447;p85"/>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8" name="Google Shape;10448;p85"/>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9" name="Google Shape;10449;p85"/>
          <p:cNvGrpSpPr/>
          <p:nvPr/>
        </p:nvGrpSpPr>
        <p:grpSpPr>
          <a:xfrm>
            <a:off x="3954392" y="3654635"/>
            <a:ext cx="359972" cy="365467"/>
            <a:chOff x="-59400775" y="4084200"/>
            <a:chExt cx="311125" cy="315875"/>
          </a:xfrm>
        </p:grpSpPr>
        <p:sp>
          <p:nvSpPr>
            <p:cNvPr id="10450" name="Google Shape;10450;p85"/>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85"/>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2" name="Google Shape;10452;p85"/>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85"/>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85"/>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5" name="Google Shape;10455;p85"/>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6" name="Google Shape;10456;p85"/>
          <p:cNvGrpSpPr/>
          <p:nvPr/>
        </p:nvGrpSpPr>
        <p:grpSpPr>
          <a:xfrm>
            <a:off x="2178486" y="1380466"/>
            <a:ext cx="365438" cy="366364"/>
            <a:chOff x="-64044600" y="3360375"/>
            <a:chExt cx="315850" cy="316650"/>
          </a:xfrm>
        </p:grpSpPr>
        <p:sp>
          <p:nvSpPr>
            <p:cNvPr id="10457" name="Google Shape;10457;p85"/>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8" name="Google Shape;10458;p85"/>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85"/>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0" name="Google Shape;10460;p85"/>
          <p:cNvGrpSpPr/>
          <p:nvPr/>
        </p:nvGrpSpPr>
        <p:grpSpPr>
          <a:xfrm>
            <a:off x="2204909" y="1823018"/>
            <a:ext cx="312592" cy="367261"/>
            <a:chOff x="-64022550" y="3727425"/>
            <a:chExt cx="270175" cy="317425"/>
          </a:xfrm>
        </p:grpSpPr>
        <p:sp>
          <p:nvSpPr>
            <p:cNvPr id="10461" name="Google Shape;10461;p85"/>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85"/>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3" name="Google Shape;10463;p85"/>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4" name="Google Shape;10464;p85"/>
          <p:cNvGrpSpPr/>
          <p:nvPr/>
        </p:nvGrpSpPr>
        <p:grpSpPr>
          <a:xfrm>
            <a:off x="2229047" y="2251918"/>
            <a:ext cx="264317" cy="367290"/>
            <a:chOff x="-64001300" y="4093650"/>
            <a:chExt cx="228450" cy="317450"/>
          </a:xfrm>
        </p:grpSpPr>
        <p:sp>
          <p:nvSpPr>
            <p:cNvPr id="10465" name="Google Shape;10465;p85"/>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6" name="Google Shape;10466;p85"/>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7" name="Google Shape;10467;p85"/>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8" name="Google Shape;10468;p85"/>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9" name="Google Shape;10469;p85"/>
          <p:cNvGrpSpPr/>
          <p:nvPr/>
        </p:nvGrpSpPr>
        <p:grpSpPr>
          <a:xfrm>
            <a:off x="848051" y="2745210"/>
            <a:ext cx="359972" cy="366480"/>
            <a:chOff x="-62148800" y="3377700"/>
            <a:chExt cx="311125" cy="316750"/>
          </a:xfrm>
        </p:grpSpPr>
        <p:sp>
          <p:nvSpPr>
            <p:cNvPr id="10470" name="Google Shape;10470;p85"/>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1" name="Google Shape;10471;p85"/>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2" name="Google Shape;10472;p85"/>
          <p:cNvGrpSpPr/>
          <p:nvPr/>
        </p:nvGrpSpPr>
        <p:grpSpPr>
          <a:xfrm>
            <a:off x="843958" y="3195207"/>
            <a:ext cx="368157" cy="367290"/>
            <a:chOff x="-62154300" y="3743950"/>
            <a:chExt cx="318200" cy="317450"/>
          </a:xfrm>
        </p:grpSpPr>
        <p:sp>
          <p:nvSpPr>
            <p:cNvPr id="10473" name="Google Shape;10473;p85"/>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85"/>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5" name="Google Shape;10475;p85"/>
          <p:cNvGrpSpPr/>
          <p:nvPr/>
        </p:nvGrpSpPr>
        <p:grpSpPr>
          <a:xfrm>
            <a:off x="843944" y="3654187"/>
            <a:ext cx="368186" cy="366364"/>
            <a:chOff x="-62151950" y="4111775"/>
            <a:chExt cx="318225" cy="316650"/>
          </a:xfrm>
        </p:grpSpPr>
        <p:sp>
          <p:nvSpPr>
            <p:cNvPr id="10476" name="Google Shape;10476;p85"/>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85"/>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8" name="Google Shape;10478;p85"/>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9" name="Google Shape;10479;p85"/>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0" name="Google Shape;10480;p85"/>
          <p:cNvGrpSpPr/>
          <p:nvPr/>
        </p:nvGrpSpPr>
        <p:grpSpPr>
          <a:xfrm>
            <a:off x="3062568" y="2744733"/>
            <a:ext cx="368157" cy="367434"/>
            <a:chOff x="-60254550" y="3367325"/>
            <a:chExt cx="318200" cy="317575"/>
          </a:xfrm>
        </p:grpSpPr>
        <p:sp>
          <p:nvSpPr>
            <p:cNvPr id="10481" name="Google Shape;10481;p85"/>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85"/>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85"/>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85"/>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5" name="Google Shape;10485;p85"/>
          <p:cNvGrpSpPr/>
          <p:nvPr/>
        </p:nvGrpSpPr>
        <p:grpSpPr>
          <a:xfrm>
            <a:off x="3063465" y="3195727"/>
            <a:ext cx="366364" cy="366248"/>
            <a:chOff x="-60255350" y="3733825"/>
            <a:chExt cx="316650" cy="316550"/>
          </a:xfrm>
        </p:grpSpPr>
        <p:sp>
          <p:nvSpPr>
            <p:cNvPr id="10486" name="Google Shape;10486;p85"/>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7" name="Google Shape;10487;p85"/>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85"/>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9" name="Google Shape;10489;p85"/>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0" name="Google Shape;10490;p85"/>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1" name="Google Shape;10491;p85"/>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2" name="Google Shape;10492;p85"/>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3" name="Google Shape;10493;p85"/>
          <p:cNvGrpSpPr/>
          <p:nvPr/>
        </p:nvGrpSpPr>
        <p:grpSpPr>
          <a:xfrm>
            <a:off x="3091262" y="3654635"/>
            <a:ext cx="310770" cy="365467"/>
            <a:chOff x="-60232500" y="4101525"/>
            <a:chExt cx="268600" cy="315875"/>
          </a:xfrm>
        </p:grpSpPr>
        <p:sp>
          <p:nvSpPr>
            <p:cNvPr id="10494" name="Google Shape;10494;p85"/>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5" name="Google Shape;10495;p85"/>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96" name="Google Shape;10496;p85"/>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97" name="Google Shape;10497;p85"/>
          <p:cNvGrpSpPr/>
          <p:nvPr/>
        </p:nvGrpSpPr>
        <p:grpSpPr>
          <a:xfrm>
            <a:off x="2624262" y="1380466"/>
            <a:ext cx="368186" cy="366364"/>
            <a:chOff x="-63679950" y="3360375"/>
            <a:chExt cx="318225" cy="316650"/>
          </a:xfrm>
        </p:grpSpPr>
        <p:sp>
          <p:nvSpPr>
            <p:cNvPr id="10498" name="Google Shape;10498;p85"/>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9" name="Google Shape;10499;p85"/>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0" name="Google Shape;10500;p85"/>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1" name="Google Shape;10501;p85"/>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02" name="Google Shape;10502;p85"/>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3" name="Google Shape;10503;p85"/>
          <p:cNvGrpSpPr/>
          <p:nvPr/>
        </p:nvGrpSpPr>
        <p:grpSpPr>
          <a:xfrm>
            <a:off x="2622889" y="2251803"/>
            <a:ext cx="370934" cy="367521"/>
            <a:chOff x="-63679950" y="4093450"/>
            <a:chExt cx="320600" cy="317650"/>
          </a:xfrm>
        </p:grpSpPr>
        <p:sp>
          <p:nvSpPr>
            <p:cNvPr id="10504" name="Google Shape;10504;p85"/>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5" name="Google Shape;10505;p85"/>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6" name="Google Shape;10506;p85"/>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7" name="Google Shape;10507;p85"/>
          <p:cNvGrpSpPr/>
          <p:nvPr/>
        </p:nvGrpSpPr>
        <p:grpSpPr>
          <a:xfrm>
            <a:off x="1283006" y="2744805"/>
            <a:ext cx="366364" cy="367290"/>
            <a:chOff x="-61784125" y="3377700"/>
            <a:chExt cx="316650" cy="317450"/>
          </a:xfrm>
        </p:grpSpPr>
        <p:sp>
          <p:nvSpPr>
            <p:cNvPr id="10508" name="Google Shape;10508;p85"/>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9" name="Google Shape;10509;p85"/>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85"/>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85"/>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85"/>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85"/>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4" name="Google Shape;10514;p85"/>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5" name="Google Shape;10515;p85"/>
          <p:cNvGrpSpPr/>
          <p:nvPr/>
        </p:nvGrpSpPr>
        <p:grpSpPr>
          <a:xfrm>
            <a:off x="1283006" y="3195207"/>
            <a:ext cx="366364" cy="367290"/>
            <a:chOff x="-61783350" y="3743950"/>
            <a:chExt cx="316650" cy="317450"/>
          </a:xfrm>
        </p:grpSpPr>
        <p:sp>
          <p:nvSpPr>
            <p:cNvPr id="10516" name="Google Shape;10516;p85"/>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7" name="Google Shape;10517;p85"/>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8" name="Google Shape;10518;p85"/>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9" name="Google Shape;10519;p85"/>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0" name="Google Shape;10520;p85"/>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21" name="Google Shape;10521;p85"/>
          <p:cNvGrpSpPr/>
          <p:nvPr/>
        </p:nvGrpSpPr>
        <p:grpSpPr>
          <a:xfrm>
            <a:off x="3504430" y="3655040"/>
            <a:ext cx="369112" cy="364657"/>
            <a:chOff x="-59869425" y="4102225"/>
            <a:chExt cx="319025" cy="315175"/>
          </a:xfrm>
        </p:grpSpPr>
        <p:sp>
          <p:nvSpPr>
            <p:cNvPr id="10522" name="Google Shape;10522;p85"/>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3" name="Google Shape;10523;p85"/>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4" name="Google Shape;10524;p85"/>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5" name="Google Shape;10525;p85"/>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6" name="Google Shape;10526;p85"/>
          <p:cNvGrpSpPr/>
          <p:nvPr/>
        </p:nvGrpSpPr>
        <p:grpSpPr>
          <a:xfrm>
            <a:off x="2623233" y="4123862"/>
            <a:ext cx="366364" cy="365467"/>
            <a:chOff x="-59029025" y="3711650"/>
            <a:chExt cx="316650" cy="315875"/>
          </a:xfrm>
        </p:grpSpPr>
        <p:sp>
          <p:nvSpPr>
            <p:cNvPr id="10527" name="Google Shape;10527;p85"/>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8" name="Google Shape;10528;p85"/>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9" name="Google Shape;10529;p85"/>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0" name="Google Shape;10530;p85"/>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1" name="Google Shape;10531;p85"/>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2" name="Google Shape;10532;p85"/>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3" name="Google Shape;10533;p85"/>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4" name="Google Shape;10534;p85"/>
          <p:cNvGrpSpPr/>
          <p:nvPr/>
        </p:nvGrpSpPr>
        <p:grpSpPr>
          <a:xfrm>
            <a:off x="4859311" y="1379917"/>
            <a:ext cx="351940" cy="348188"/>
            <a:chOff x="581525" y="3254850"/>
            <a:chExt cx="297750" cy="294575"/>
          </a:xfrm>
        </p:grpSpPr>
        <p:sp>
          <p:nvSpPr>
            <p:cNvPr id="10535" name="Google Shape;10535;p85"/>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6" name="Google Shape;10536;p85"/>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7" name="Google Shape;10537;p85"/>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8" name="Google Shape;10538;p85"/>
          <p:cNvGrpSpPr/>
          <p:nvPr/>
        </p:nvGrpSpPr>
        <p:grpSpPr>
          <a:xfrm>
            <a:off x="4858380" y="1818853"/>
            <a:ext cx="353802" cy="351497"/>
            <a:chOff x="580725" y="3617925"/>
            <a:chExt cx="299325" cy="297375"/>
          </a:xfrm>
        </p:grpSpPr>
        <p:sp>
          <p:nvSpPr>
            <p:cNvPr id="10539" name="Google Shape;10539;p85"/>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0" name="Google Shape;10540;p85"/>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85"/>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2" name="Google Shape;10542;p85"/>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3" name="Google Shape;10543;p85"/>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4" name="Google Shape;10544;p85"/>
          <p:cNvGrpSpPr/>
          <p:nvPr/>
        </p:nvGrpSpPr>
        <p:grpSpPr>
          <a:xfrm>
            <a:off x="4860242" y="2266043"/>
            <a:ext cx="350079" cy="350079"/>
            <a:chOff x="583100" y="3982600"/>
            <a:chExt cx="296175" cy="296175"/>
          </a:xfrm>
        </p:grpSpPr>
        <p:sp>
          <p:nvSpPr>
            <p:cNvPr id="10545" name="Google Shape;10545;p85"/>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6" name="Google Shape;10546;p85"/>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7" name="Google Shape;10547;p85"/>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8" name="Google Shape;10548;p85"/>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9" name="Google Shape;10549;p85"/>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0" name="Google Shape;10550;p85"/>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1" name="Google Shape;10551;p85"/>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2" name="Google Shape;10552;p85"/>
          <p:cNvGrpSpPr/>
          <p:nvPr/>
        </p:nvGrpSpPr>
        <p:grpSpPr>
          <a:xfrm>
            <a:off x="7092856" y="1379667"/>
            <a:ext cx="307231" cy="348690"/>
            <a:chOff x="2423775" y="3226875"/>
            <a:chExt cx="259925" cy="295000"/>
          </a:xfrm>
        </p:grpSpPr>
        <p:sp>
          <p:nvSpPr>
            <p:cNvPr id="10553" name="Google Shape;10553;p85"/>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4" name="Google Shape;10554;p85"/>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5" name="Google Shape;10555;p85"/>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6" name="Google Shape;10556;p85"/>
          <p:cNvGrpSpPr/>
          <p:nvPr/>
        </p:nvGrpSpPr>
        <p:grpSpPr>
          <a:xfrm>
            <a:off x="7070043" y="1820952"/>
            <a:ext cx="352857" cy="347301"/>
            <a:chOff x="2404875" y="3592725"/>
            <a:chExt cx="298525" cy="293825"/>
          </a:xfrm>
        </p:grpSpPr>
        <p:sp>
          <p:nvSpPr>
            <p:cNvPr id="10557" name="Google Shape;10557;p85"/>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8" name="Google Shape;10558;p85"/>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9" name="Google Shape;10559;p85"/>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0" name="Google Shape;10560;p85"/>
          <p:cNvGrpSpPr/>
          <p:nvPr/>
        </p:nvGrpSpPr>
        <p:grpSpPr>
          <a:xfrm>
            <a:off x="7070974" y="2266517"/>
            <a:ext cx="350995" cy="349133"/>
            <a:chOff x="2404875" y="3955825"/>
            <a:chExt cx="296950" cy="295375"/>
          </a:xfrm>
        </p:grpSpPr>
        <p:sp>
          <p:nvSpPr>
            <p:cNvPr id="10561" name="Google Shape;10561;p85"/>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2" name="Google Shape;10562;p85"/>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3" name="Google Shape;10563;p85"/>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4" name="Google Shape;10564;p85"/>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5" name="Google Shape;10565;p85"/>
          <p:cNvGrpSpPr/>
          <p:nvPr/>
        </p:nvGrpSpPr>
        <p:grpSpPr>
          <a:xfrm>
            <a:off x="5764954" y="2730711"/>
            <a:ext cx="349163" cy="350079"/>
            <a:chOff x="4263650" y="3235150"/>
            <a:chExt cx="295400" cy="296175"/>
          </a:xfrm>
        </p:grpSpPr>
        <p:sp>
          <p:nvSpPr>
            <p:cNvPr id="10566" name="Google Shape;10566;p85"/>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7" name="Google Shape;10567;p85"/>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8" name="Google Shape;10568;p85"/>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9" name="Google Shape;10569;p85"/>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0" name="Google Shape;10570;p85"/>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1" name="Google Shape;10571;p85"/>
          <p:cNvGrpSpPr/>
          <p:nvPr/>
        </p:nvGrpSpPr>
        <p:grpSpPr>
          <a:xfrm>
            <a:off x="5762634" y="3189872"/>
            <a:ext cx="353802" cy="327739"/>
            <a:chOff x="4266025" y="3609275"/>
            <a:chExt cx="299325" cy="277275"/>
          </a:xfrm>
        </p:grpSpPr>
        <p:sp>
          <p:nvSpPr>
            <p:cNvPr id="10572" name="Google Shape;10572;p85"/>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3" name="Google Shape;10573;p85"/>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4" name="Google Shape;10574;p85"/>
          <p:cNvGrpSpPr/>
          <p:nvPr/>
        </p:nvGrpSpPr>
        <p:grpSpPr>
          <a:xfrm>
            <a:off x="5763092" y="3655259"/>
            <a:ext cx="352886" cy="349133"/>
            <a:chOff x="4263650" y="3963700"/>
            <a:chExt cx="298550" cy="295375"/>
          </a:xfrm>
        </p:grpSpPr>
        <p:sp>
          <p:nvSpPr>
            <p:cNvPr id="10575" name="Google Shape;10575;p85"/>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6" name="Google Shape;10576;p85"/>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7" name="Google Shape;10577;p85"/>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8" name="Google Shape;10578;p85"/>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9" name="Google Shape;10579;p85"/>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85"/>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1" name="Google Shape;10581;p85"/>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2" name="Google Shape;10582;p85"/>
          <p:cNvGrpSpPr/>
          <p:nvPr/>
        </p:nvGrpSpPr>
        <p:grpSpPr>
          <a:xfrm>
            <a:off x="8041429" y="2730711"/>
            <a:ext cx="226264" cy="350079"/>
            <a:chOff x="6164975" y="3211525"/>
            <a:chExt cx="191425" cy="296175"/>
          </a:xfrm>
        </p:grpSpPr>
        <p:sp>
          <p:nvSpPr>
            <p:cNvPr id="10583" name="Google Shape;10583;p85"/>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4" name="Google Shape;10584;p85"/>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5" name="Google Shape;10585;p85"/>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6" name="Google Shape;10586;p85"/>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7" name="Google Shape;10587;p85"/>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8" name="Google Shape;10588;p85"/>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9" name="Google Shape;10589;p85"/>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0" name="Google Shape;10590;p85"/>
          <p:cNvGrpSpPr/>
          <p:nvPr/>
        </p:nvGrpSpPr>
        <p:grpSpPr>
          <a:xfrm>
            <a:off x="5303466" y="1378987"/>
            <a:ext cx="352886" cy="350049"/>
            <a:chOff x="946175" y="3253275"/>
            <a:chExt cx="298550" cy="296150"/>
          </a:xfrm>
        </p:grpSpPr>
        <p:sp>
          <p:nvSpPr>
            <p:cNvPr id="10591" name="Google Shape;10591;p85"/>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2" name="Google Shape;10592;p85"/>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3" name="Google Shape;10593;p85"/>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4" name="Google Shape;10594;p85"/>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5" name="Google Shape;10595;p85"/>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6" name="Google Shape;10596;p85"/>
          <p:cNvGrpSpPr/>
          <p:nvPr/>
        </p:nvGrpSpPr>
        <p:grpSpPr>
          <a:xfrm>
            <a:off x="5304397" y="1820951"/>
            <a:ext cx="351024" cy="347301"/>
            <a:chOff x="946175" y="3619500"/>
            <a:chExt cx="296975" cy="293825"/>
          </a:xfrm>
        </p:grpSpPr>
        <p:sp>
          <p:nvSpPr>
            <p:cNvPr id="10597" name="Google Shape;10597;p85"/>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8" name="Google Shape;10598;p85"/>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9" name="Google Shape;10599;p85"/>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0" name="Google Shape;10600;p85"/>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1" name="Google Shape;10601;p85"/>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2" name="Google Shape;10602;p85"/>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3" name="Google Shape;10603;p85"/>
          <p:cNvGrpSpPr/>
          <p:nvPr/>
        </p:nvGrpSpPr>
        <p:grpSpPr>
          <a:xfrm>
            <a:off x="5303939" y="2265585"/>
            <a:ext cx="351940" cy="350995"/>
            <a:chOff x="944600" y="3981825"/>
            <a:chExt cx="297750" cy="296950"/>
          </a:xfrm>
        </p:grpSpPr>
        <p:sp>
          <p:nvSpPr>
            <p:cNvPr id="10604" name="Google Shape;10604;p85"/>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5" name="Google Shape;10605;p85"/>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6" name="Google Shape;10606;p85"/>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7" name="Google Shape;10607;p85"/>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8" name="Google Shape;10608;p85"/>
          <p:cNvGrpSpPr/>
          <p:nvPr/>
        </p:nvGrpSpPr>
        <p:grpSpPr>
          <a:xfrm>
            <a:off x="7520875" y="1379445"/>
            <a:ext cx="350079" cy="349133"/>
            <a:chOff x="2768750" y="3227275"/>
            <a:chExt cx="296175" cy="295375"/>
          </a:xfrm>
        </p:grpSpPr>
        <p:sp>
          <p:nvSpPr>
            <p:cNvPr id="10609" name="Google Shape;10609;p85"/>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0" name="Google Shape;10610;p85"/>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1" name="Google Shape;10611;p85"/>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2" name="Google Shape;10612;p85"/>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3" name="Google Shape;10613;p85"/>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85"/>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5" name="Google Shape;10615;p85"/>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6" name="Google Shape;10616;p85"/>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7" name="Google Shape;10617;p85"/>
          <p:cNvGrpSpPr/>
          <p:nvPr/>
        </p:nvGrpSpPr>
        <p:grpSpPr>
          <a:xfrm>
            <a:off x="7541826" y="1820317"/>
            <a:ext cx="308177" cy="348572"/>
            <a:chOff x="2786075" y="3591800"/>
            <a:chExt cx="260725" cy="294900"/>
          </a:xfrm>
        </p:grpSpPr>
        <p:sp>
          <p:nvSpPr>
            <p:cNvPr id="10618" name="Google Shape;10618;p85"/>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9" name="Google Shape;10619;p85"/>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0" name="Google Shape;10620;p85"/>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1" name="Google Shape;10621;p85"/>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2" name="Google Shape;10622;p85"/>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3" name="Google Shape;10623;p85"/>
          <p:cNvGrpSpPr/>
          <p:nvPr/>
        </p:nvGrpSpPr>
        <p:grpSpPr>
          <a:xfrm>
            <a:off x="7582324" y="2266044"/>
            <a:ext cx="227180" cy="350079"/>
            <a:chOff x="2819150" y="3955025"/>
            <a:chExt cx="192200" cy="296175"/>
          </a:xfrm>
        </p:grpSpPr>
        <p:sp>
          <p:nvSpPr>
            <p:cNvPr id="10624" name="Google Shape;10624;p85"/>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5" name="Google Shape;10625;p85"/>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6" name="Google Shape;10626;p85"/>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7" name="Google Shape;10627;p85"/>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8" name="Google Shape;10628;p85"/>
          <p:cNvGrpSpPr/>
          <p:nvPr/>
        </p:nvGrpSpPr>
        <p:grpSpPr>
          <a:xfrm>
            <a:off x="6206097" y="2731642"/>
            <a:ext cx="349133" cy="348217"/>
            <a:chOff x="4629125" y="3235150"/>
            <a:chExt cx="295375" cy="294600"/>
          </a:xfrm>
        </p:grpSpPr>
        <p:sp>
          <p:nvSpPr>
            <p:cNvPr id="10629" name="Google Shape;10629;p85"/>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0" name="Google Shape;10630;p85"/>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85"/>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85"/>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3" name="Google Shape;10633;p85"/>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4" name="Google Shape;10634;p85"/>
          <p:cNvGrpSpPr/>
          <p:nvPr/>
        </p:nvGrpSpPr>
        <p:grpSpPr>
          <a:xfrm>
            <a:off x="6206082" y="3179175"/>
            <a:ext cx="349163" cy="349133"/>
            <a:chOff x="4628325" y="3599825"/>
            <a:chExt cx="295400" cy="295375"/>
          </a:xfrm>
        </p:grpSpPr>
        <p:sp>
          <p:nvSpPr>
            <p:cNvPr id="10635" name="Google Shape;10635;p85"/>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6" name="Google Shape;10636;p85"/>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7" name="Google Shape;10637;p85"/>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85"/>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85"/>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0" name="Google Shape;10640;p85"/>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1" name="Google Shape;10641;p85"/>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2" name="Google Shape;10642;p85"/>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3" name="Google Shape;10643;p85"/>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4" name="Google Shape;10644;p85"/>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5" name="Google Shape;10645;p85"/>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6" name="Google Shape;10646;p85"/>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7" name="Google Shape;10647;p85"/>
          <p:cNvGrpSpPr/>
          <p:nvPr/>
        </p:nvGrpSpPr>
        <p:grpSpPr>
          <a:xfrm>
            <a:off x="6227033" y="3654786"/>
            <a:ext cx="307261" cy="350079"/>
            <a:chOff x="4645650" y="3962900"/>
            <a:chExt cx="259950" cy="296175"/>
          </a:xfrm>
        </p:grpSpPr>
        <p:sp>
          <p:nvSpPr>
            <p:cNvPr id="10648" name="Google Shape;10648;p85"/>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9" name="Google Shape;10649;p85"/>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0" name="Google Shape;10650;p85"/>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1" name="Google Shape;10651;p85"/>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2" name="Google Shape;10652;p85"/>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3" name="Google Shape;10653;p85"/>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4" name="Google Shape;10654;p85"/>
          <p:cNvGrpSpPr/>
          <p:nvPr/>
        </p:nvGrpSpPr>
        <p:grpSpPr>
          <a:xfrm>
            <a:off x="7979994" y="3179648"/>
            <a:ext cx="349133" cy="348188"/>
            <a:chOff x="6143725" y="3582500"/>
            <a:chExt cx="295375" cy="294575"/>
          </a:xfrm>
        </p:grpSpPr>
        <p:sp>
          <p:nvSpPr>
            <p:cNvPr id="10655" name="Google Shape;10655;p85"/>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6" name="Google Shape;10656;p85"/>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7" name="Google Shape;10657;p85"/>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8" name="Google Shape;10658;p85"/>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9" name="Google Shape;10659;p85"/>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0" name="Google Shape;10660;p85"/>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1" name="Google Shape;10661;p85"/>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2" name="Google Shape;10662;p85"/>
          <p:cNvGrpSpPr/>
          <p:nvPr/>
        </p:nvGrpSpPr>
        <p:grpSpPr>
          <a:xfrm>
            <a:off x="5748820" y="1378987"/>
            <a:ext cx="350995" cy="350049"/>
            <a:chOff x="1310075" y="3253275"/>
            <a:chExt cx="296950" cy="296150"/>
          </a:xfrm>
        </p:grpSpPr>
        <p:sp>
          <p:nvSpPr>
            <p:cNvPr id="10663" name="Google Shape;10663;p85"/>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4" name="Google Shape;10664;p85"/>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5" name="Google Shape;10665;p85"/>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66" name="Google Shape;10666;p85"/>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67" name="Google Shape;10667;p85"/>
          <p:cNvGrpSpPr/>
          <p:nvPr/>
        </p:nvGrpSpPr>
        <p:grpSpPr>
          <a:xfrm>
            <a:off x="5748347" y="2265246"/>
            <a:ext cx="351941" cy="351675"/>
            <a:chOff x="1310075" y="3980250"/>
            <a:chExt cx="297750" cy="297525"/>
          </a:xfrm>
        </p:grpSpPr>
        <p:sp>
          <p:nvSpPr>
            <p:cNvPr id="10668" name="Google Shape;10668;p85"/>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9" name="Google Shape;10669;p85"/>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0" name="Google Shape;10670;p85"/>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1" name="Google Shape;10671;p85"/>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2" name="Google Shape;10672;p85"/>
          <p:cNvGrpSpPr/>
          <p:nvPr/>
        </p:nvGrpSpPr>
        <p:grpSpPr>
          <a:xfrm>
            <a:off x="8013136" y="1379445"/>
            <a:ext cx="266305" cy="349133"/>
            <a:chOff x="3167275" y="3227275"/>
            <a:chExt cx="225300" cy="295375"/>
          </a:xfrm>
        </p:grpSpPr>
        <p:sp>
          <p:nvSpPr>
            <p:cNvPr id="10673" name="Google Shape;10673;p85"/>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85"/>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85"/>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6" name="Google Shape;10676;p85"/>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7" name="Google Shape;10677;p85"/>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78" name="Google Shape;10678;p85"/>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79" name="Google Shape;10679;p85"/>
          <p:cNvGrpSpPr/>
          <p:nvPr/>
        </p:nvGrpSpPr>
        <p:grpSpPr>
          <a:xfrm>
            <a:off x="7970318" y="2266502"/>
            <a:ext cx="351940" cy="349163"/>
            <a:chOff x="3133425" y="3955025"/>
            <a:chExt cx="297750" cy="295400"/>
          </a:xfrm>
        </p:grpSpPr>
        <p:sp>
          <p:nvSpPr>
            <p:cNvPr id="10680" name="Google Shape;10680;p85"/>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1" name="Google Shape;10681;p85"/>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2" name="Google Shape;10682;p85"/>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3" name="Google Shape;10683;p85"/>
          <p:cNvGrpSpPr/>
          <p:nvPr/>
        </p:nvGrpSpPr>
        <p:grpSpPr>
          <a:xfrm>
            <a:off x="6650491" y="2730090"/>
            <a:ext cx="350079" cy="351320"/>
            <a:chOff x="4991425" y="3234750"/>
            <a:chExt cx="296175" cy="297225"/>
          </a:xfrm>
        </p:grpSpPr>
        <p:sp>
          <p:nvSpPr>
            <p:cNvPr id="10684" name="Google Shape;10684;p85"/>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5" name="Google Shape;10685;p85"/>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6" name="Google Shape;10686;p85"/>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7" name="Google Shape;10687;p85"/>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8" name="Google Shape;10688;p85"/>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9" name="Google Shape;10689;p85"/>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0" name="Google Shape;10690;p85"/>
          <p:cNvGrpSpPr/>
          <p:nvPr/>
        </p:nvGrpSpPr>
        <p:grpSpPr>
          <a:xfrm>
            <a:off x="6650491" y="3199653"/>
            <a:ext cx="350079" cy="308177"/>
            <a:chOff x="4991425" y="3617150"/>
            <a:chExt cx="296175" cy="260725"/>
          </a:xfrm>
        </p:grpSpPr>
        <p:sp>
          <p:nvSpPr>
            <p:cNvPr id="10691" name="Google Shape;10691;p85"/>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2" name="Google Shape;10692;p85"/>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3" name="Google Shape;10693;p85"/>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4" name="Google Shape;10694;p85"/>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5" name="Google Shape;10695;p85"/>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6" name="Google Shape;10696;p85"/>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7" name="Google Shape;10697;p85"/>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8" name="Google Shape;10698;p85"/>
          <p:cNvGrpSpPr/>
          <p:nvPr/>
        </p:nvGrpSpPr>
        <p:grpSpPr>
          <a:xfrm>
            <a:off x="6727764" y="3655244"/>
            <a:ext cx="195532" cy="349163"/>
            <a:chOff x="5056800" y="3962900"/>
            <a:chExt cx="165425" cy="295400"/>
          </a:xfrm>
        </p:grpSpPr>
        <p:sp>
          <p:nvSpPr>
            <p:cNvPr id="10699" name="Google Shape;10699;p85"/>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0" name="Google Shape;10700;p85"/>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1" name="Google Shape;10701;p85"/>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2" name="Google Shape;10702;p85"/>
          <p:cNvGrpSpPr/>
          <p:nvPr/>
        </p:nvGrpSpPr>
        <p:grpSpPr>
          <a:xfrm>
            <a:off x="7979062" y="3655260"/>
            <a:ext cx="350995" cy="349133"/>
            <a:chOff x="6168925" y="3936925"/>
            <a:chExt cx="296950" cy="295375"/>
          </a:xfrm>
        </p:grpSpPr>
        <p:sp>
          <p:nvSpPr>
            <p:cNvPr id="10703" name="Google Shape;10703;p85"/>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4" name="Google Shape;10704;p85"/>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5" name="Google Shape;10705;p85"/>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6" name="Google Shape;10706;p85"/>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7" name="Google Shape;10707;p85"/>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8" name="Google Shape;10708;p85"/>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9" name="Google Shape;10709;p85"/>
          <p:cNvGrpSpPr/>
          <p:nvPr/>
        </p:nvGrpSpPr>
        <p:grpSpPr>
          <a:xfrm>
            <a:off x="6192781" y="1372332"/>
            <a:ext cx="348188" cy="349133"/>
            <a:chOff x="1674750" y="3254050"/>
            <a:chExt cx="294575" cy="295375"/>
          </a:xfrm>
        </p:grpSpPr>
        <p:sp>
          <p:nvSpPr>
            <p:cNvPr id="10710" name="Google Shape;10710;p85"/>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1" name="Google Shape;10711;p85"/>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2" name="Google Shape;10712;p85"/>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3" name="Google Shape;10713;p85"/>
          <p:cNvGrpSpPr/>
          <p:nvPr/>
        </p:nvGrpSpPr>
        <p:grpSpPr>
          <a:xfrm>
            <a:off x="6207177" y="1820035"/>
            <a:ext cx="319347" cy="349133"/>
            <a:chOff x="1687350" y="3618725"/>
            <a:chExt cx="270175" cy="295375"/>
          </a:xfrm>
        </p:grpSpPr>
        <p:sp>
          <p:nvSpPr>
            <p:cNvPr id="10714" name="Google Shape;10714;p85"/>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5" name="Google Shape;10715;p85"/>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6" name="Google Shape;10716;p85"/>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7" name="Google Shape;10717;p85"/>
          <p:cNvGrpSpPr/>
          <p:nvPr/>
        </p:nvGrpSpPr>
        <p:grpSpPr>
          <a:xfrm>
            <a:off x="6190880" y="2266516"/>
            <a:ext cx="351940" cy="349133"/>
            <a:chOff x="1672375" y="3982600"/>
            <a:chExt cx="297750" cy="295375"/>
          </a:xfrm>
        </p:grpSpPr>
        <p:sp>
          <p:nvSpPr>
            <p:cNvPr id="10718" name="Google Shape;10718;p85"/>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9" name="Google Shape;10719;p85"/>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0" name="Google Shape;10720;p85"/>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1" name="Google Shape;10721;p85"/>
          <p:cNvGrpSpPr/>
          <p:nvPr/>
        </p:nvGrpSpPr>
        <p:grpSpPr>
          <a:xfrm>
            <a:off x="4882872" y="2730711"/>
            <a:ext cx="350079" cy="350079"/>
            <a:chOff x="3497300" y="3227275"/>
            <a:chExt cx="296175" cy="296175"/>
          </a:xfrm>
        </p:grpSpPr>
        <p:sp>
          <p:nvSpPr>
            <p:cNvPr id="10722" name="Google Shape;10722;p85"/>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3" name="Google Shape;10723;p85"/>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4" name="Google Shape;10724;p85"/>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5" name="Google Shape;10725;p85"/>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6" name="Google Shape;10726;p85"/>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7" name="Google Shape;10727;p85"/>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8" name="Google Shape;10728;p85"/>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9" name="Google Shape;10729;p85"/>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0" name="Google Shape;10730;p85"/>
          <p:cNvGrpSpPr/>
          <p:nvPr/>
        </p:nvGrpSpPr>
        <p:grpSpPr>
          <a:xfrm>
            <a:off x="4883345" y="3180106"/>
            <a:ext cx="349133" cy="347272"/>
            <a:chOff x="3497300" y="3591950"/>
            <a:chExt cx="295375" cy="293800"/>
          </a:xfrm>
        </p:grpSpPr>
        <p:sp>
          <p:nvSpPr>
            <p:cNvPr id="10731" name="Google Shape;10731;p85"/>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2" name="Google Shape;10732;p85"/>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3" name="Google Shape;10733;p85"/>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85"/>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5" name="Google Shape;10735;p85"/>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6" name="Google Shape;10736;p85"/>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7" name="Google Shape;10737;p85"/>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8" name="Google Shape;10738;p85"/>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9" name="Google Shape;10739;p85"/>
          <p:cNvGrpSpPr/>
          <p:nvPr/>
        </p:nvGrpSpPr>
        <p:grpSpPr>
          <a:xfrm>
            <a:off x="4883345" y="3655244"/>
            <a:ext cx="349133" cy="349163"/>
            <a:chOff x="3497300" y="3955025"/>
            <a:chExt cx="295375" cy="295400"/>
          </a:xfrm>
        </p:grpSpPr>
        <p:sp>
          <p:nvSpPr>
            <p:cNvPr id="10740" name="Google Shape;10740;p85"/>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1" name="Google Shape;10741;p85"/>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2" name="Google Shape;10742;p85"/>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3" name="Google Shape;10743;p85"/>
          <p:cNvGrpSpPr/>
          <p:nvPr/>
        </p:nvGrpSpPr>
        <p:grpSpPr>
          <a:xfrm>
            <a:off x="7107917" y="2731435"/>
            <a:ext cx="327739" cy="348631"/>
            <a:chOff x="5364750" y="3235150"/>
            <a:chExt cx="277275" cy="294950"/>
          </a:xfrm>
        </p:grpSpPr>
        <p:sp>
          <p:nvSpPr>
            <p:cNvPr id="10744" name="Google Shape;10744;p85"/>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5" name="Google Shape;10745;p85"/>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6" name="Google Shape;10746;p85"/>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7" name="Google Shape;10747;p85"/>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8" name="Google Shape;10748;p85"/>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9" name="Google Shape;10749;p85"/>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0" name="Google Shape;10750;p85"/>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1" name="Google Shape;10751;p85"/>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2" name="Google Shape;10752;p85"/>
          <p:cNvGrpSpPr/>
          <p:nvPr/>
        </p:nvGrpSpPr>
        <p:grpSpPr>
          <a:xfrm>
            <a:off x="7096274" y="3177771"/>
            <a:ext cx="351024" cy="351941"/>
            <a:chOff x="5355300" y="3598250"/>
            <a:chExt cx="296975" cy="297750"/>
          </a:xfrm>
        </p:grpSpPr>
        <p:sp>
          <p:nvSpPr>
            <p:cNvPr id="10753" name="Google Shape;10753;p85"/>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4" name="Google Shape;10754;p85"/>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5" name="Google Shape;10755;p85"/>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6" name="Google Shape;10756;p85"/>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7" name="Google Shape;10757;p85"/>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8" name="Google Shape;10758;p85"/>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9" name="Google Shape;10759;p85"/>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0" name="Google Shape;10760;p85"/>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1" name="Google Shape;10761;p85"/>
          <p:cNvGrpSpPr/>
          <p:nvPr/>
        </p:nvGrpSpPr>
        <p:grpSpPr>
          <a:xfrm>
            <a:off x="7100470" y="3716693"/>
            <a:ext cx="342632" cy="226264"/>
            <a:chOff x="5358450" y="4015675"/>
            <a:chExt cx="289875" cy="191425"/>
          </a:xfrm>
        </p:grpSpPr>
        <p:sp>
          <p:nvSpPr>
            <p:cNvPr id="10762" name="Google Shape;10762;p85"/>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85"/>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4" name="Google Shape;10764;p85"/>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5" name="Google Shape;10765;p85"/>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6" name="Google Shape;10766;p85"/>
          <p:cNvGrpSpPr/>
          <p:nvPr/>
        </p:nvGrpSpPr>
        <p:grpSpPr>
          <a:xfrm>
            <a:off x="6226953" y="4099224"/>
            <a:ext cx="351024" cy="325464"/>
            <a:chOff x="6543825" y="3202075"/>
            <a:chExt cx="296975" cy="275350"/>
          </a:xfrm>
        </p:grpSpPr>
        <p:sp>
          <p:nvSpPr>
            <p:cNvPr id="10767" name="Google Shape;10767;p85"/>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8" name="Google Shape;10768;p85"/>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9" name="Google Shape;10769;p85"/>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0" name="Google Shape;10770;p85"/>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1" name="Google Shape;10771;p85"/>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2" name="Google Shape;10772;p85"/>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3" name="Google Shape;10773;p85"/>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4" name="Google Shape;10774;p85"/>
          <p:cNvGrpSpPr/>
          <p:nvPr/>
        </p:nvGrpSpPr>
        <p:grpSpPr>
          <a:xfrm>
            <a:off x="6633934" y="1378972"/>
            <a:ext cx="350079" cy="350079"/>
            <a:chOff x="2037825" y="3254050"/>
            <a:chExt cx="296175" cy="296175"/>
          </a:xfrm>
        </p:grpSpPr>
        <p:sp>
          <p:nvSpPr>
            <p:cNvPr id="10775" name="Google Shape;10775;p85"/>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6" name="Google Shape;10776;p85"/>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7" name="Google Shape;10777;p85"/>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8" name="Google Shape;10778;p85"/>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9" name="Google Shape;10779;p85"/>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0" name="Google Shape;10780;p85"/>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1" name="Google Shape;10781;p85"/>
          <p:cNvGrpSpPr/>
          <p:nvPr/>
        </p:nvGrpSpPr>
        <p:grpSpPr>
          <a:xfrm>
            <a:off x="6632072" y="1820139"/>
            <a:ext cx="353802" cy="348926"/>
            <a:chOff x="2034675" y="3617925"/>
            <a:chExt cx="299325" cy="295200"/>
          </a:xfrm>
        </p:grpSpPr>
        <p:sp>
          <p:nvSpPr>
            <p:cNvPr id="10782" name="Google Shape;10782;p85"/>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3" name="Google Shape;10783;p85"/>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4" name="Google Shape;10784;p85"/>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5" name="Google Shape;10785;p85"/>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6" name="Google Shape;10786;p85"/>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7" name="Google Shape;10787;p85"/>
          <p:cNvGrpSpPr/>
          <p:nvPr/>
        </p:nvGrpSpPr>
        <p:grpSpPr>
          <a:xfrm>
            <a:off x="6633934" y="2266516"/>
            <a:ext cx="350079" cy="349133"/>
            <a:chOff x="2037825" y="3981825"/>
            <a:chExt cx="296175" cy="295375"/>
          </a:xfrm>
        </p:grpSpPr>
        <p:sp>
          <p:nvSpPr>
            <p:cNvPr id="10788" name="Google Shape;10788;p85"/>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9" name="Google Shape;10789;p85"/>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0" name="Google Shape;10790;p85"/>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1" name="Google Shape;10791;p85"/>
          <p:cNvGrpSpPr/>
          <p:nvPr/>
        </p:nvGrpSpPr>
        <p:grpSpPr>
          <a:xfrm>
            <a:off x="5318952" y="2762832"/>
            <a:ext cx="350079" cy="285837"/>
            <a:chOff x="3860400" y="3254050"/>
            <a:chExt cx="296175" cy="241825"/>
          </a:xfrm>
        </p:grpSpPr>
        <p:sp>
          <p:nvSpPr>
            <p:cNvPr id="10792" name="Google Shape;10792;p85"/>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3" name="Google Shape;10793;p85"/>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4" name="Google Shape;10794;p85"/>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5" name="Google Shape;10795;p85"/>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6" name="Google Shape;10796;p85"/>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7" name="Google Shape;10797;p85"/>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8" name="Google Shape;10798;p85"/>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9" name="Google Shape;10799;p85"/>
          <p:cNvGrpSpPr/>
          <p:nvPr/>
        </p:nvGrpSpPr>
        <p:grpSpPr>
          <a:xfrm>
            <a:off x="5318479" y="3178702"/>
            <a:ext cx="351024" cy="350079"/>
            <a:chOff x="3859600" y="3591950"/>
            <a:chExt cx="296975" cy="296175"/>
          </a:xfrm>
        </p:grpSpPr>
        <p:sp>
          <p:nvSpPr>
            <p:cNvPr id="10800" name="Google Shape;10800;p85"/>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1" name="Google Shape;10801;p85"/>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2" name="Google Shape;10802;p85"/>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3" name="Google Shape;10803;p85"/>
          <p:cNvGrpSpPr/>
          <p:nvPr/>
        </p:nvGrpSpPr>
        <p:grpSpPr>
          <a:xfrm>
            <a:off x="5318952" y="3654786"/>
            <a:ext cx="350079" cy="350079"/>
            <a:chOff x="3860400" y="3955025"/>
            <a:chExt cx="296175" cy="296175"/>
          </a:xfrm>
        </p:grpSpPr>
        <p:sp>
          <p:nvSpPr>
            <p:cNvPr id="10804" name="Google Shape;10804;p85"/>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5" name="Google Shape;10805;p85"/>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6" name="Google Shape;10806;p85"/>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7" name="Google Shape;10807;p85"/>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8" name="Google Shape;10808;p85"/>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9" name="Google Shape;10809;p85"/>
          <p:cNvGrpSpPr/>
          <p:nvPr/>
        </p:nvGrpSpPr>
        <p:grpSpPr>
          <a:xfrm>
            <a:off x="7534167" y="2731184"/>
            <a:ext cx="355664" cy="349133"/>
            <a:chOff x="5716825" y="3235950"/>
            <a:chExt cx="300900" cy="295375"/>
          </a:xfrm>
        </p:grpSpPr>
        <p:sp>
          <p:nvSpPr>
            <p:cNvPr id="10810" name="Google Shape;10810;p85"/>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1" name="Google Shape;10811;p85"/>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2" name="Google Shape;10812;p85"/>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3" name="Google Shape;10813;p85"/>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4" name="Google Shape;10814;p85"/>
          <p:cNvGrpSpPr/>
          <p:nvPr/>
        </p:nvGrpSpPr>
        <p:grpSpPr>
          <a:xfrm>
            <a:off x="7547199" y="3189872"/>
            <a:ext cx="329601" cy="327739"/>
            <a:chOff x="5727850" y="3609275"/>
            <a:chExt cx="278850" cy="277275"/>
          </a:xfrm>
        </p:grpSpPr>
        <p:sp>
          <p:nvSpPr>
            <p:cNvPr id="10815" name="Google Shape;10815;p85"/>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6" name="Google Shape;10816;p85"/>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7" name="Google Shape;10817;p85"/>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8" name="Google Shape;10818;p85"/>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9" name="Google Shape;10819;p85"/>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0" name="Google Shape;10820;p85"/>
          <p:cNvGrpSpPr/>
          <p:nvPr/>
        </p:nvGrpSpPr>
        <p:grpSpPr>
          <a:xfrm>
            <a:off x="7558383" y="3655259"/>
            <a:ext cx="307231" cy="349133"/>
            <a:chOff x="5736525" y="3963700"/>
            <a:chExt cx="259925" cy="295375"/>
          </a:xfrm>
        </p:grpSpPr>
        <p:sp>
          <p:nvSpPr>
            <p:cNvPr id="10821" name="Google Shape;10821;p85"/>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2" name="Google Shape;10822;p85"/>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3" name="Google Shape;10823;p85"/>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4" name="Google Shape;10824;p85"/>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5" name="Google Shape;10825;p85"/>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6" name="Google Shape;10826;p85"/>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7" name="Google Shape;10827;p85"/>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8" name="Google Shape;10828;p85"/>
          <p:cNvGrpSpPr/>
          <p:nvPr/>
        </p:nvGrpSpPr>
        <p:grpSpPr>
          <a:xfrm>
            <a:off x="6649963" y="4104585"/>
            <a:ext cx="351024" cy="350079"/>
            <a:chOff x="6553275" y="3604550"/>
            <a:chExt cx="296975" cy="296175"/>
          </a:xfrm>
        </p:grpSpPr>
        <p:sp>
          <p:nvSpPr>
            <p:cNvPr id="10829" name="Google Shape;10829;p8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0" name="Google Shape;10830;p8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1" name="Google Shape;10831;p8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2" name="Google Shape;10832;p8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3" name="Google Shape;10833;p8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4" name="Google Shape;10834;p8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35" name="Google Shape;10835;p85"/>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10836" name="Google Shape;10836;p85"/>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840" name="Shape 10840"/>
        <p:cNvGrpSpPr/>
        <p:nvPr/>
      </p:nvGrpSpPr>
      <p:grpSpPr>
        <a:xfrm>
          <a:off x="0" y="0"/>
          <a:ext cx="0" cy="0"/>
          <a:chOff x="0" y="0"/>
          <a:chExt cx="0" cy="0"/>
        </a:xfrm>
      </p:grpSpPr>
      <p:grpSp>
        <p:nvGrpSpPr>
          <p:cNvPr id="10841" name="Google Shape;10841;p86"/>
          <p:cNvGrpSpPr/>
          <p:nvPr/>
        </p:nvGrpSpPr>
        <p:grpSpPr>
          <a:xfrm>
            <a:off x="877057" y="1380546"/>
            <a:ext cx="294401" cy="353645"/>
            <a:chOff x="-35814600" y="3202075"/>
            <a:chExt cx="242625" cy="291450"/>
          </a:xfrm>
        </p:grpSpPr>
        <p:sp>
          <p:nvSpPr>
            <p:cNvPr id="10842" name="Google Shape;10842;p86"/>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3" name="Google Shape;10843;p86"/>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4" name="Google Shape;10844;p86"/>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5" name="Google Shape;10845;p86"/>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6" name="Google Shape;10846;p86"/>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7" name="Google Shape;10847;p86"/>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8" name="Google Shape;10848;p86"/>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9" name="Google Shape;10849;p86"/>
          <p:cNvGrpSpPr/>
          <p:nvPr/>
        </p:nvGrpSpPr>
        <p:grpSpPr>
          <a:xfrm>
            <a:off x="847435" y="1821466"/>
            <a:ext cx="353645" cy="353888"/>
            <a:chOff x="-35839800" y="3561025"/>
            <a:chExt cx="291450" cy="291650"/>
          </a:xfrm>
        </p:grpSpPr>
        <p:sp>
          <p:nvSpPr>
            <p:cNvPr id="10850" name="Google Shape;10850;p86"/>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1" name="Google Shape;10851;p86"/>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2" name="Google Shape;10852;p86"/>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3" name="Google Shape;10853;p86"/>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4" name="Google Shape;10854;p86"/>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5" name="Google Shape;10855;p86"/>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6" name="Google Shape;10856;p86"/>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57" name="Google Shape;10857;p86"/>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58" name="Google Shape;10858;p86"/>
          <p:cNvGrpSpPr/>
          <p:nvPr/>
        </p:nvGrpSpPr>
        <p:grpSpPr>
          <a:xfrm>
            <a:off x="3084980" y="1380546"/>
            <a:ext cx="353645" cy="353645"/>
            <a:chOff x="-34003850" y="3227275"/>
            <a:chExt cx="291450" cy="291450"/>
          </a:xfrm>
        </p:grpSpPr>
        <p:sp>
          <p:nvSpPr>
            <p:cNvPr id="10859" name="Google Shape;10859;p86"/>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0" name="Google Shape;10860;p86"/>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1" name="Google Shape;10861;p86"/>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2" name="Google Shape;10862;p86"/>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3" name="Google Shape;10863;p86"/>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4" name="Google Shape;10864;p86"/>
          <p:cNvGrpSpPr/>
          <p:nvPr/>
        </p:nvGrpSpPr>
        <p:grpSpPr>
          <a:xfrm>
            <a:off x="3084510" y="1821238"/>
            <a:ext cx="354586" cy="354343"/>
            <a:chOff x="-34004625" y="3585850"/>
            <a:chExt cx="292225" cy="292025"/>
          </a:xfrm>
        </p:grpSpPr>
        <p:sp>
          <p:nvSpPr>
            <p:cNvPr id="10865" name="Google Shape;10865;p86"/>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6" name="Google Shape;10866;p86"/>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7" name="Google Shape;10867;p86"/>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8" name="Google Shape;10868;p86"/>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9" name="Google Shape;10869;p86"/>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0" name="Google Shape;10870;p86"/>
          <p:cNvGrpSpPr/>
          <p:nvPr/>
        </p:nvGrpSpPr>
        <p:grpSpPr>
          <a:xfrm>
            <a:off x="3084025" y="2256439"/>
            <a:ext cx="355557" cy="354616"/>
            <a:chOff x="-34005425" y="3945575"/>
            <a:chExt cx="293025" cy="292250"/>
          </a:xfrm>
        </p:grpSpPr>
        <p:sp>
          <p:nvSpPr>
            <p:cNvPr id="10871" name="Google Shape;10871;p86"/>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2" name="Google Shape;10872;p86"/>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3" name="Google Shape;10873;p86"/>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4" name="Google Shape;10874;p86"/>
          <p:cNvGrpSpPr/>
          <p:nvPr/>
        </p:nvGrpSpPr>
        <p:grpSpPr>
          <a:xfrm>
            <a:off x="1731124" y="2729615"/>
            <a:ext cx="358408" cy="355557"/>
            <a:chOff x="-32174975" y="3192625"/>
            <a:chExt cx="295375" cy="293025"/>
          </a:xfrm>
        </p:grpSpPr>
        <p:sp>
          <p:nvSpPr>
            <p:cNvPr id="10875" name="Google Shape;10875;p86"/>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6" name="Google Shape;10876;p86"/>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7" name="Google Shape;10877;p86"/>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8" name="Google Shape;10878;p86"/>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79" name="Google Shape;10879;p86"/>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0" name="Google Shape;10880;p86"/>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81" name="Google Shape;10881;p86"/>
          <p:cNvGrpSpPr/>
          <p:nvPr/>
        </p:nvGrpSpPr>
        <p:grpSpPr>
          <a:xfrm>
            <a:off x="3970274" y="2730570"/>
            <a:ext cx="354586" cy="353645"/>
            <a:chOff x="-30345325" y="3184750"/>
            <a:chExt cx="292225" cy="291450"/>
          </a:xfrm>
        </p:grpSpPr>
        <p:sp>
          <p:nvSpPr>
            <p:cNvPr id="10882" name="Google Shape;10882;p86"/>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3" name="Google Shape;10883;p86"/>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4" name="Google Shape;10884;p86"/>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5" name="Google Shape;10885;p86"/>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6" name="Google Shape;10886;p86"/>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7" name="Google Shape;10887;p86"/>
          <p:cNvGrpSpPr/>
          <p:nvPr/>
        </p:nvGrpSpPr>
        <p:grpSpPr>
          <a:xfrm>
            <a:off x="1295026" y="1380546"/>
            <a:ext cx="353645" cy="353645"/>
            <a:chOff x="-35481425" y="3202075"/>
            <a:chExt cx="291450" cy="291450"/>
          </a:xfrm>
        </p:grpSpPr>
        <p:sp>
          <p:nvSpPr>
            <p:cNvPr id="10888" name="Google Shape;10888;p86"/>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9" name="Google Shape;10889;p86"/>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0" name="Google Shape;10890;p86"/>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1" name="Google Shape;10891;p86"/>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2" name="Google Shape;10892;p86"/>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3" name="Google Shape;10893;p86"/>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4" name="Google Shape;10894;p86"/>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5" name="Google Shape;10895;p86"/>
          <p:cNvGrpSpPr/>
          <p:nvPr/>
        </p:nvGrpSpPr>
        <p:grpSpPr>
          <a:xfrm>
            <a:off x="1294556" y="1822072"/>
            <a:ext cx="354586" cy="352675"/>
            <a:chOff x="-35482200" y="3561225"/>
            <a:chExt cx="292225" cy="290650"/>
          </a:xfrm>
        </p:grpSpPr>
        <p:sp>
          <p:nvSpPr>
            <p:cNvPr id="10896" name="Google Shape;10896;p86"/>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7" name="Google Shape;10897;p86"/>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8" name="Google Shape;10898;p86"/>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9" name="Google Shape;10899;p86"/>
          <p:cNvGrpSpPr/>
          <p:nvPr/>
        </p:nvGrpSpPr>
        <p:grpSpPr>
          <a:xfrm>
            <a:off x="1295026" y="2256940"/>
            <a:ext cx="353645" cy="353615"/>
            <a:chOff x="-35481425" y="3919600"/>
            <a:chExt cx="291450" cy="291425"/>
          </a:xfrm>
        </p:grpSpPr>
        <p:sp>
          <p:nvSpPr>
            <p:cNvPr id="10900" name="Google Shape;10900;p86"/>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1" name="Google Shape;10901;p86"/>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2" name="Google Shape;10902;p86"/>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3" name="Google Shape;10903;p86"/>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4" name="Google Shape;10904;p86"/>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5" name="Google Shape;10905;p86"/>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6" name="Google Shape;10906;p86"/>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7" name="Google Shape;10907;p86"/>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8" name="Google Shape;10908;p86"/>
          <p:cNvGrpSpPr/>
          <p:nvPr/>
        </p:nvGrpSpPr>
        <p:grpSpPr>
          <a:xfrm>
            <a:off x="3530661" y="1381031"/>
            <a:ext cx="357468" cy="352675"/>
            <a:chOff x="-33645475" y="3228075"/>
            <a:chExt cx="294600" cy="290650"/>
          </a:xfrm>
        </p:grpSpPr>
        <p:sp>
          <p:nvSpPr>
            <p:cNvPr id="10909" name="Google Shape;10909;p86"/>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0" name="Google Shape;10910;p86"/>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1" name="Google Shape;10911;p86"/>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2" name="Google Shape;10912;p86"/>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3" name="Google Shape;10913;p86"/>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4" name="Google Shape;10914;p86"/>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5" name="Google Shape;10915;p86"/>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6" name="Google Shape;10916;p86"/>
          <p:cNvGrpSpPr/>
          <p:nvPr/>
        </p:nvGrpSpPr>
        <p:grpSpPr>
          <a:xfrm>
            <a:off x="3531631" y="1821116"/>
            <a:ext cx="355526" cy="354586"/>
            <a:chOff x="-33646250" y="3586425"/>
            <a:chExt cx="293000" cy="292225"/>
          </a:xfrm>
        </p:grpSpPr>
        <p:sp>
          <p:nvSpPr>
            <p:cNvPr id="10917" name="Google Shape;10917;p86"/>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8" name="Google Shape;10918;p86"/>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9" name="Google Shape;10919;p86"/>
          <p:cNvGrpSpPr/>
          <p:nvPr/>
        </p:nvGrpSpPr>
        <p:grpSpPr>
          <a:xfrm>
            <a:off x="3532101" y="2255969"/>
            <a:ext cx="354586" cy="355557"/>
            <a:chOff x="-33645475" y="3944800"/>
            <a:chExt cx="292225" cy="293025"/>
          </a:xfrm>
        </p:grpSpPr>
        <p:sp>
          <p:nvSpPr>
            <p:cNvPr id="10920" name="Google Shape;10920;p86"/>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1" name="Google Shape;10921;p86"/>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2" name="Google Shape;10922;p86"/>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3" name="Google Shape;10923;p86"/>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4" name="Google Shape;10924;p86"/>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5" name="Google Shape;10925;p86"/>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6" name="Google Shape;10926;p86"/>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7" name="Google Shape;10927;p86"/>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8" name="Google Shape;10928;p86"/>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9" name="Google Shape;10929;p86"/>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0" name="Google Shape;10930;p86"/>
          <p:cNvGrpSpPr/>
          <p:nvPr/>
        </p:nvGrpSpPr>
        <p:grpSpPr>
          <a:xfrm>
            <a:off x="2185320" y="2729706"/>
            <a:ext cx="352675" cy="355375"/>
            <a:chOff x="-31809525" y="3192625"/>
            <a:chExt cx="290650" cy="292875"/>
          </a:xfrm>
        </p:grpSpPr>
        <p:sp>
          <p:nvSpPr>
            <p:cNvPr id="10931" name="Google Shape;10931;p86"/>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2" name="Google Shape;10932;p86"/>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3" name="Google Shape;10933;p86"/>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4" name="Google Shape;10934;p86"/>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5" name="Google Shape;10935;p86"/>
          <p:cNvGrpSpPr/>
          <p:nvPr/>
        </p:nvGrpSpPr>
        <p:grpSpPr>
          <a:xfrm>
            <a:off x="2184835" y="3200258"/>
            <a:ext cx="353645" cy="355557"/>
            <a:chOff x="-31811100" y="3550975"/>
            <a:chExt cx="291450" cy="293025"/>
          </a:xfrm>
        </p:grpSpPr>
        <p:sp>
          <p:nvSpPr>
            <p:cNvPr id="10936" name="Google Shape;10936;p86"/>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7" name="Google Shape;10937;p86"/>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8" name="Google Shape;10938;p86"/>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9" name="Google Shape;10939;p86"/>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0" name="Google Shape;10940;p86"/>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1" name="Google Shape;10941;p86"/>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2" name="Google Shape;10942;p86"/>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3" name="Google Shape;10943;p86"/>
          <p:cNvGrpSpPr/>
          <p:nvPr/>
        </p:nvGrpSpPr>
        <p:grpSpPr>
          <a:xfrm>
            <a:off x="2178631" y="3664562"/>
            <a:ext cx="366052" cy="356831"/>
            <a:chOff x="-31817400" y="3910025"/>
            <a:chExt cx="301675" cy="294075"/>
          </a:xfrm>
        </p:grpSpPr>
        <p:sp>
          <p:nvSpPr>
            <p:cNvPr id="10944" name="Google Shape;10944;p86"/>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5" name="Google Shape;10945;p86"/>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6" name="Google Shape;10946;p86"/>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7" name="Google Shape;10947;p86"/>
          <p:cNvGrpSpPr/>
          <p:nvPr/>
        </p:nvGrpSpPr>
        <p:grpSpPr>
          <a:xfrm>
            <a:off x="3970259" y="3200743"/>
            <a:ext cx="354616" cy="354586"/>
            <a:chOff x="-30354000" y="3569100"/>
            <a:chExt cx="292250" cy="292225"/>
          </a:xfrm>
        </p:grpSpPr>
        <p:sp>
          <p:nvSpPr>
            <p:cNvPr id="10948" name="Google Shape;10948;p86"/>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9" name="Google Shape;10949;p86"/>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0" name="Google Shape;10950;p86"/>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1" name="Google Shape;10951;p86"/>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2" name="Google Shape;10952;p86"/>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3" name="Google Shape;10953;p86"/>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4" name="Google Shape;10954;p86"/>
          <p:cNvGrpSpPr/>
          <p:nvPr/>
        </p:nvGrpSpPr>
        <p:grpSpPr>
          <a:xfrm>
            <a:off x="1748837" y="1380546"/>
            <a:ext cx="342148" cy="353645"/>
            <a:chOff x="-35118325" y="3202075"/>
            <a:chExt cx="281975" cy="291450"/>
          </a:xfrm>
        </p:grpSpPr>
        <p:sp>
          <p:nvSpPr>
            <p:cNvPr id="10955" name="Google Shape;10955;p86"/>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6" name="Google Shape;10956;p86"/>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7" name="Google Shape;10957;p86"/>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8" name="Google Shape;10958;p86"/>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9" name="Google Shape;10959;p86"/>
          <p:cNvGrpSpPr/>
          <p:nvPr/>
        </p:nvGrpSpPr>
        <p:grpSpPr>
          <a:xfrm>
            <a:off x="1742618" y="1821799"/>
            <a:ext cx="354586" cy="353221"/>
            <a:chOff x="-35123050" y="3561225"/>
            <a:chExt cx="292225" cy="291100"/>
          </a:xfrm>
        </p:grpSpPr>
        <p:sp>
          <p:nvSpPr>
            <p:cNvPr id="10960" name="Google Shape;10960;p86"/>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1" name="Google Shape;10961;p86"/>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2" name="Google Shape;10962;p86"/>
          <p:cNvGrpSpPr/>
          <p:nvPr/>
        </p:nvGrpSpPr>
        <p:grpSpPr>
          <a:xfrm>
            <a:off x="1784677" y="2256940"/>
            <a:ext cx="270467" cy="353615"/>
            <a:chOff x="-35089175" y="3919600"/>
            <a:chExt cx="222900" cy="291425"/>
          </a:xfrm>
        </p:grpSpPr>
        <p:sp>
          <p:nvSpPr>
            <p:cNvPr id="10963" name="Google Shape;10963;p86"/>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4" name="Google Shape;10964;p86"/>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5" name="Google Shape;10965;p86"/>
          <p:cNvGrpSpPr/>
          <p:nvPr/>
        </p:nvGrpSpPr>
        <p:grpSpPr>
          <a:xfrm>
            <a:off x="3981673" y="1380303"/>
            <a:ext cx="336445" cy="354131"/>
            <a:chOff x="-33277650" y="3226875"/>
            <a:chExt cx="277275" cy="291850"/>
          </a:xfrm>
        </p:grpSpPr>
        <p:sp>
          <p:nvSpPr>
            <p:cNvPr id="10966" name="Google Shape;10966;p86"/>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7" name="Google Shape;10967;p86"/>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8" name="Google Shape;10968;p86"/>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9" name="Google Shape;10969;p86"/>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0" name="Google Shape;10970;p86"/>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1" name="Google Shape;10971;p86"/>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2" name="Google Shape;10972;p86"/>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3" name="Google Shape;10973;p86"/>
          <p:cNvGrpSpPr/>
          <p:nvPr/>
        </p:nvGrpSpPr>
        <p:grpSpPr>
          <a:xfrm>
            <a:off x="3973073" y="1821587"/>
            <a:ext cx="353645" cy="353645"/>
            <a:chOff x="-33286325" y="3586425"/>
            <a:chExt cx="291450" cy="291450"/>
          </a:xfrm>
        </p:grpSpPr>
        <p:sp>
          <p:nvSpPr>
            <p:cNvPr id="10974" name="Google Shape;10974;p86"/>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5" name="Google Shape;10975;p86"/>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6" name="Google Shape;10976;p86"/>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7" name="Google Shape;10977;p86"/>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8" name="Google Shape;10978;p86"/>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9" name="Google Shape;10979;p86"/>
          <p:cNvGrpSpPr/>
          <p:nvPr/>
        </p:nvGrpSpPr>
        <p:grpSpPr>
          <a:xfrm>
            <a:off x="3973073" y="2255969"/>
            <a:ext cx="353645" cy="355557"/>
            <a:chOff x="-33286325" y="3944800"/>
            <a:chExt cx="291450" cy="293025"/>
          </a:xfrm>
        </p:grpSpPr>
        <p:sp>
          <p:nvSpPr>
            <p:cNvPr id="10980" name="Google Shape;10980;p86"/>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1" name="Google Shape;10981;p86"/>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2" name="Google Shape;10982;p86"/>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3" name="Google Shape;10983;p86"/>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4" name="Google Shape;10984;p86"/>
          <p:cNvGrpSpPr/>
          <p:nvPr/>
        </p:nvGrpSpPr>
        <p:grpSpPr>
          <a:xfrm>
            <a:off x="2631470" y="2729129"/>
            <a:ext cx="353645" cy="356527"/>
            <a:chOff x="-31452725" y="3191825"/>
            <a:chExt cx="291450" cy="293825"/>
          </a:xfrm>
        </p:grpSpPr>
        <p:sp>
          <p:nvSpPr>
            <p:cNvPr id="10985" name="Google Shape;10985;p86"/>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6" name="Google Shape;10986;p86"/>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7" name="Google Shape;10987;p86"/>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8" name="Google Shape;10988;p86"/>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9" name="Google Shape;10989;p86"/>
          <p:cNvGrpSpPr/>
          <p:nvPr/>
        </p:nvGrpSpPr>
        <p:grpSpPr>
          <a:xfrm>
            <a:off x="2631000" y="3200744"/>
            <a:ext cx="354586" cy="354586"/>
            <a:chOff x="-31452725" y="3551775"/>
            <a:chExt cx="292225" cy="292225"/>
          </a:xfrm>
        </p:grpSpPr>
        <p:sp>
          <p:nvSpPr>
            <p:cNvPr id="10990" name="Google Shape;10990;p86"/>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1" name="Google Shape;10991;p86"/>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2" name="Google Shape;10992;p86"/>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3" name="Google Shape;10993;p86"/>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4" name="Google Shape;10994;p86"/>
          <p:cNvGrpSpPr/>
          <p:nvPr/>
        </p:nvGrpSpPr>
        <p:grpSpPr>
          <a:xfrm>
            <a:off x="2629559" y="3664729"/>
            <a:ext cx="357468" cy="356497"/>
            <a:chOff x="-31455100" y="3909350"/>
            <a:chExt cx="294600" cy="293800"/>
          </a:xfrm>
        </p:grpSpPr>
        <p:sp>
          <p:nvSpPr>
            <p:cNvPr id="10995" name="Google Shape;10995;p86"/>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6" name="Google Shape;10996;p86"/>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7" name="Google Shape;10997;p86"/>
          <p:cNvGrpSpPr/>
          <p:nvPr/>
        </p:nvGrpSpPr>
        <p:grpSpPr>
          <a:xfrm>
            <a:off x="3970744" y="3665684"/>
            <a:ext cx="353645" cy="354586"/>
            <a:chOff x="-30345325" y="3918800"/>
            <a:chExt cx="291450" cy="292225"/>
          </a:xfrm>
        </p:grpSpPr>
        <p:sp>
          <p:nvSpPr>
            <p:cNvPr id="10998" name="Google Shape;10998;p86"/>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9" name="Google Shape;10999;p86"/>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0" name="Google Shape;11000;p86"/>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1" name="Google Shape;11001;p86"/>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2" name="Google Shape;11002;p86"/>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3" name="Google Shape;11003;p86"/>
          <p:cNvGrpSpPr/>
          <p:nvPr/>
        </p:nvGrpSpPr>
        <p:grpSpPr>
          <a:xfrm>
            <a:off x="2200736" y="1380546"/>
            <a:ext cx="332593" cy="353645"/>
            <a:chOff x="-34755225" y="3202075"/>
            <a:chExt cx="274100" cy="291450"/>
          </a:xfrm>
        </p:grpSpPr>
        <p:sp>
          <p:nvSpPr>
            <p:cNvPr id="11004" name="Google Shape;11004;p86"/>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5" name="Google Shape;11005;p86"/>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6" name="Google Shape;11006;p86"/>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7" name="Google Shape;11007;p86"/>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8" name="Google Shape;11008;p86"/>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9" name="Google Shape;11009;p86"/>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0" name="Google Shape;11010;p86"/>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1" name="Google Shape;11011;p86"/>
          <p:cNvGrpSpPr/>
          <p:nvPr/>
        </p:nvGrpSpPr>
        <p:grpSpPr>
          <a:xfrm>
            <a:off x="2190209" y="1821587"/>
            <a:ext cx="353645" cy="353645"/>
            <a:chOff x="-34763900" y="3561225"/>
            <a:chExt cx="291450" cy="291450"/>
          </a:xfrm>
        </p:grpSpPr>
        <p:sp>
          <p:nvSpPr>
            <p:cNvPr id="11012" name="Google Shape;11012;p86"/>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3" name="Google Shape;11013;p86"/>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4" name="Google Shape;11014;p86"/>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15" name="Google Shape;11015;p86"/>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16" name="Google Shape;11016;p86"/>
          <p:cNvGrpSpPr/>
          <p:nvPr/>
        </p:nvGrpSpPr>
        <p:grpSpPr>
          <a:xfrm>
            <a:off x="845106" y="2730099"/>
            <a:ext cx="354586" cy="354586"/>
            <a:chOff x="-32927950" y="3227275"/>
            <a:chExt cx="292225" cy="292225"/>
          </a:xfrm>
        </p:grpSpPr>
        <p:sp>
          <p:nvSpPr>
            <p:cNvPr id="11017" name="Google Shape;11017;p86"/>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8" name="Google Shape;11018;p86"/>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9" name="Google Shape;11019;p86"/>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0" name="Google Shape;11020;p86"/>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1" name="Google Shape;11021;p86"/>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2" name="Google Shape;11022;p86"/>
          <p:cNvGrpSpPr/>
          <p:nvPr/>
        </p:nvGrpSpPr>
        <p:grpSpPr>
          <a:xfrm>
            <a:off x="844621" y="3201213"/>
            <a:ext cx="355557" cy="353645"/>
            <a:chOff x="-32927950" y="3586425"/>
            <a:chExt cx="293025" cy="291450"/>
          </a:xfrm>
        </p:grpSpPr>
        <p:sp>
          <p:nvSpPr>
            <p:cNvPr id="11023" name="Google Shape;11023;p86"/>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4" name="Google Shape;11024;p86"/>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5" name="Google Shape;11025;p86"/>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6" name="Google Shape;11026;p86"/>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7" name="Google Shape;11027;p86"/>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8" name="Google Shape;11028;p86"/>
          <p:cNvGrpSpPr/>
          <p:nvPr/>
        </p:nvGrpSpPr>
        <p:grpSpPr>
          <a:xfrm>
            <a:off x="845106" y="3665198"/>
            <a:ext cx="354586" cy="355557"/>
            <a:chOff x="-32927950" y="3944800"/>
            <a:chExt cx="292225" cy="293025"/>
          </a:xfrm>
        </p:grpSpPr>
        <p:sp>
          <p:nvSpPr>
            <p:cNvPr id="11029" name="Google Shape;11029;p86"/>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0" name="Google Shape;11030;p86"/>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1" name="Google Shape;11031;p86"/>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2" name="Google Shape;11032;p86"/>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3" name="Google Shape;11033;p86"/>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4" name="Google Shape;11034;p86"/>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5" name="Google Shape;11035;p86"/>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6" name="Google Shape;11036;p86"/>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7" name="Google Shape;11037;p86"/>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8" name="Google Shape;11038;p86"/>
          <p:cNvGrpSpPr/>
          <p:nvPr/>
        </p:nvGrpSpPr>
        <p:grpSpPr>
          <a:xfrm>
            <a:off x="3073898" y="2730449"/>
            <a:ext cx="354586" cy="353888"/>
            <a:chOff x="-31094350" y="3194000"/>
            <a:chExt cx="292225" cy="291650"/>
          </a:xfrm>
        </p:grpSpPr>
        <p:sp>
          <p:nvSpPr>
            <p:cNvPr id="11039" name="Google Shape;11039;p86"/>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0" name="Google Shape;11040;p86"/>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1" name="Google Shape;11041;p86"/>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2" name="Google Shape;11042;p86"/>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3" name="Google Shape;11043;p86"/>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4" name="Google Shape;11044;p86"/>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5" name="Google Shape;11045;p86"/>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6" name="Google Shape;11046;p86"/>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7" name="Google Shape;11047;p86"/>
          <p:cNvGrpSpPr/>
          <p:nvPr/>
        </p:nvGrpSpPr>
        <p:grpSpPr>
          <a:xfrm>
            <a:off x="3074368" y="3200941"/>
            <a:ext cx="353645" cy="354191"/>
            <a:chOff x="-31093575" y="3552550"/>
            <a:chExt cx="291450" cy="291900"/>
          </a:xfrm>
        </p:grpSpPr>
        <p:sp>
          <p:nvSpPr>
            <p:cNvPr id="11048" name="Google Shape;11048;p86"/>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9" name="Google Shape;11049;p86"/>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0" name="Google Shape;11050;p86"/>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1" name="Google Shape;11051;p86"/>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2" name="Google Shape;11052;p86"/>
          <p:cNvGrpSpPr/>
          <p:nvPr/>
        </p:nvGrpSpPr>
        <p:grpSpPr>
          <a:xfrm>
            <a:off x="3074368" y="3666169"/>
            <a:ext cx="353645" cy="353615"/>
            <a:chOff x="-31093575" y="3911725"/>
            <a:chExt cx="291450" cy="291425"/>
          </a:xfrm>
        </p:grpSpPr>
        <p:sp>
          <p:nvSpPr>
            <p:cNvPr id="11053" name="Google Shape;11053;p86"/>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4" name="Google Shape;11054;p86"/>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5" name="Google Shape;11055;p86"/>
          <p:cNvGrpSpPr/>
          <p:nvPr/>
        </p:nvGrpSpPr>
        <p:grpSpPr>
          <a:xfrm>
            <a:off x="2183798" y="4123136"/>
            <a:ext cx="356497" cy="354586"/>
            <a:chOff x="-29946000" y="3183175"/>
            <a:chExt cx="293800" cy="292225"/>
          </a:xfrm>
        </p:grpSpPr>
        <p:sp>
          <p:nvSpPr>
            <p:cNvPr id="11056" name="Google Shape;11056;p86"/>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7" name="Google Shape;11057;p86"/>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8" name="Google Shape;11058;p86"/>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9" name="Google Shape;11059;p86"/>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0" name="Google Shape;11060;p86"/>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1" name="Google Shape;11061;p86"/>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2" name="Google Shape;11062;p86"/>
          <p:cNvGrpSpPr/>
          <p:nvPr/>
        </p:nvGrpSpPr>
        <p:grpSpPr>
          <a:xfrm>
            <a:off x="2628330" y="1380289"/>
            <a:ext cx="358408" cy="354161"/>
            <a:chOff x="-34408675" y="3202075"/>
            <a:chExt cx="295375" cy="291875"/>
          </a:xfrm>
        </p:grpSpPr>
        <p:sp>
          <p:nvSpPr>
            <p:cNvPr id="11063" name="Google Shape;11063;p86"/>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4" name="Google Shape;11064;p86"/>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5" name="Google Shape;11065;p86"/>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6" name="Google Shape;11066;p86"/>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7" name="Google Shape;11067;p86"/>
          <p:cNvGrpSpPr/>
          <p:nvPr/>
        </p:nvGrpSpPr>
        <p:grpSpPr>
          <a:xfrm>
            <a:off x="2630241" y="1820283"/>
            <a:ext cx="354586" cy="356254"/>
            <a:chOff x="-34405525" y="3558075"/>
            <a:chExt cx="292225" cy="293600"/>
          </a:xfrm>
        </p:grpSpPr>
        <p:sp>
          <p:nvSpPr>
            <p:cNvPr id="11068" name="Google Shape;11068;p86"/>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9" name="Google Shape;11069;p86"/>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0" name="Google Shape;11070;p86"/>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1" name="Google Shape;11071;p86"/>
          <p:cNvGrpSpPr/>
          <p:nvPr/>
        </p:nvGrpSpPr>
        <p:grpSpPr>
          <a:xfrm>
            <a:off x="2629755" y="2256940"/>
            <a:ext cx="355557" cy="353615"/>
            <a:chOff x="-34406325" y="3919600"/>
            <a:chExt cx="293025" cy="291425"/>
          </a:xfrm>
        </p:grpSpPr>
        <p:sp>
          <p:nvSpPr>
            <p:cNvPr id="11072" name="Google Shape;11072;p86"/>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3" name="Google Shape;11073;p86"/>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4" name="Google Shape;11074;p86"/>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5" name="Google Shape;11075;p86"/>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6" name="Google Shape;11076;p86"/>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7" name="Google Shape;11077;p86"/>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8" name="Google Shape;11078;p86"/>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9" name="Google Shape;11079;p86"/>
          <p:cNvGrpSpPr/>
          <p:nvPr/>
        </p:nvGrpSpPr>
        <p:grpSpPr>
          <a:xfrm>
            <a:off x="1293653" y="2736303"/>
            <a:ext cx="353645" cy="342179"/>
            <a:chOff x="-32568800" y="3232000"/>
            <a:chExt cx="291450" cy="282000"/>
          </a:xfrm>
        </p:grpSpPr>
        <p:sp>
          <p:nvSpPr>
            <p:cNvPr id="11080" name="Google Shape;11080;p86"/>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1" name="Google Shape;11081;p86"/>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2" name="Google Shape;11082;p86"/>
          <p:cNvGrpSpPr/>
          <p:nvPr/>
        </p:nvGrpSpPr>
        <p:grpSpPr>
          <a:xfrm>
            <a:off x="1293183" y="3201213"/>
            <a:ext cx="354586" cy="353645"/>
            <a:chOff x="-32569575" y="3586425"/>
            <a:chExt cx="292225" cy="291450"/>
          </a:xfrm>
        </p:grpSpPr>
        <p:sp>
          <p:nvSpPr>
            <p:cNvPr id="11083" name="Google Shape;11083;p86"/>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4" name="Google Shape;11084;p86"/>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5" name="Google Shape;11085;p86"/>
          <p:cNvGrpSpPr/>
          <p:nvPr/>
        </p:nvGrpSpPr>
        <p:grpSpPr>
          <a:xfrm>
            <a:off x="1284098" y="3665805"/>
            <a:ext cx="372756" cy="354343"/>
            <a:chOff x="-32576675" y="3944600"/>
            <a:chExt cx="307200" cy="292025"/>
          </a:xfrm>
        </p:grpSpPr>
        <p:sp>
          <p:nvSpPr>
            <p:cNvPr id="11086" name="Google Shape;11086;p86"/>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7" name="Google Shape;11087;p86"/>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8" name="Google Shape;11088;p86"/>
          <p:cNvGrpSpPr/>
          <p:nvPr/>
        </p:nvGrpSpPr>
        <p:grpSpPr>
          <a:xfrm>
            <a:off x="3529065" y="2730100"/>
            <a:ext cx="354586" cy="354586"/>
            <a:chOff x="-30735200" y="3192625"/>
            <a:chExt cx="292225" cy="292225"/>
          </a:xfrm>
        </p:grpSpPr>
        <p:sp>
          <p:nvSpPr>
            <p:cNvPr id="11089" name="Google Shape;11089;p86"/>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0" name="Google Shape;11090;p86"/>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1" name="Google Shape;11091;p86"/>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2" name="Google Shape;11092;p86"/>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3" name="Google Shape;11093;p86"/>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4" name="Google Shape;11094;p86"/>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5" name="Google Shape;11095;p86"/>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6" name="Google Shape;11096;p86"/>
          <p:cNvGrpSpPr/>
          <p:nvPr/>
        </p:nvGrpSpPr>
        <p:grpSpPr>
          <a:xfrm>
            <a:off x="3529065" y="3201532"/>
            <a:ext cx="354586" cy="353008"/>
            <a:chOff x="-30735200" y="3552550"/>
            <a:chExt cx="292225" cy="290925"/>
          </a:xfrm>
        </p:grpSpPr>
        <p:sp>
          <p:nvSpPr>
            <p:cNvPr id="11097" name="Google Shape;11097;p86"/>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8" name="Google Shape;11098;p86"/>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9" name="Google Shape;11099;p86"/>
          <p:cNvGrpSpPr/>
          <p:nvPr/>
        </p:nvGrpSpPr>
        <p:grpSpPr>
          <a:xfrm>
            <a:off x="3529065" y="3666154"/>
            <a:ext cx="354586" cy="353645"/>
            <a:chOff x="-30735200" y="3910925"/>
            <a:chExt cx="292225" cy="291450"/>
          </a:xfrm>
        </p:grpSpPr>
        <p:sp>
          <p:nvSpPr>
            <p:cNvPr id="11100" name="Google Shape;11100;p86"/>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1" name="Google Shape;11101;p86"/>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02" name="Google Shape;11102;p86"/>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03" name="Google Shape;11103;p86"/>
          <p:cNvGrpSpPr/>
          <p:nvPr/>
        </p:nvGrpSpPr>
        <p:grpSpPr>
          <a:xfrm>
            <a:off x="4882910" y="1379021"/>
            <a:ext cx="358971" cy="359224"/>
            <a:chOff x="-57956275" y="3197925"/>
            <a:chExt cx="319000" cy="319225"/>
          </a:xfrm>
        </p:grpSpPr>
        <p:sp>
          <p:nvSpPr>
            <p:cNvPr id="11104" name="Google Shape;11104;p86"/>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5" name="Google Shape;11105;p86"/>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6" name="Google Shape;11106;p86"/>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7" name="Google Shape;11107;p86"/>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8" name="Google Shape;11108;p86"/>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9" name="Google Shape;11109;p86"/>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0" name="Google Shape;11110;p86"/>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1" name="Google Shape;11111;p86"/>
          <p:cNvGrpSpPr/>
          <p:nvPr/>
        </p:nvGrpSpPr>
        <p:grpSpPr>
          <a:xfrm>
            <a:off x="4905064" y="1835446"/>
            <a:ext cx="314662" cy="358971"/>
            <a:chOff x="-57940525" y="3590375"/>
            <a:chExt cx="279625" cy="319000"/>
          </a:xfrm>
        </p:grpSpPr>
        <p:sp>
          <p:nvSpPr>
            <p:cNvPr id="11112" name="Google Shape;11112;p86"/>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3" name="Google Shape;11113;p86"/>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4" name="Google Shape;11114;p86"/>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5" name="Google Shape;11115;p86"/>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6" name="Google Shape;11116;p86"/>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7" name="Google Shape;11117;p86"/>
          <p:cNvGrpSpPr/>
          <p:nvPr/>
        </p:nvGrpSpPr>
        <p:grpSpPr>
          <a:xfrm>
            <a:off x="4875945" y="2276817"/>
            <a:ext cx="358099" cy="358999"/>
            <a:chOff x="-57959425" y="3982600"/>
            <a:chExt cx="318225" cy="319025"/>
          </a:xfrm>
        </p:grpSpPr>
        <p:sp>
          <p:nvSpPr>
            <p:cNvPr id="11118" name="Google Shape;11118;p86"/>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9" name="Google Shape;11119;p86"/>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0" name="Google Shape;11120;p86"/>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1" name="Google Shape;11121;p86"/>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2" name="Google Shape;11122;p86"/>
          <p:cNvGrpSpPr/>
          <p:nvPr/>
        </p:nvGrpSpPr>
        <p:grpSpPr>
          <a:xfrm>
            <a:off x="7076112" y="1380146"/>
            <a:ext cx="357226" cy="357226"/>
            <a:chOff x="-55987225" y="3198925"/>
            <a:chExt cx="317450" cy="317450"/>
          </a:xfrm>
        </p:grpSpPr>
        <p:sp>
          <p:nvSpPr>
            <p:cNvPr id="11123" name="Google Shape;11123;p86"/>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4" name="Google Shape;11124;p86"/>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5" name="Google Shape;11125;p86"/>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6" name="Google Shape;11126;p86"/>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7" name="Google Shape;11127;p86"/>
          <p:cNvGrpSpPr/>
          <p:nvPr/>
        </p:nvGrpSpPr>
        <p:grpSpPr>
          <a:xfrm>
            <a:off x="7076112" y="1836178"/>
            <a:ext cx="357226" cy="357367"/>
            <a:chOff x="-55987225" y="3591025"/>
            <a:chExt cx="317450" cy="317575"/>
          </a:xfrm>
        </p:grpSpPr>
        <p:sp>
          <p:nvSpPr>
            <p:cNvPr id="11128" name="Google Shape;11128;p86"/>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9" name="Google Shape;11129;p86"/>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0" name="Google Shape;11130;p86"/>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1" name="Google Shape;11131;p86"/>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2" name="Google Shape;11132;p86"/>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3" name="Google Shape;11133;p86"/>
          <p:cNvGrpSpPr/>
          <p:nvPr/>
        </p:nvGrpSpPr>
        <p:grpSpPr>
          <a:xfrm>
            <a:off x="7090027" y="2276817"/>
            <a:ext cx="358999" cy="358999"/>
            <a:chOff x="-55988800" y="3982600"/>
            <a:chExt cx="319025" cy="319025"/>
          </a:xfrm>
        </p:grpSpPr>
        <p:sp>
          <p:nvSpPr>
            <p:cNvPr id="11134" name="Google Shape;11134;p86"/>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5" name="Google Shape;11135;p86"/>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6" name="Google Shape;11136;p86"/>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7" name="Google Shape;11137;p86"/>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8" name="Google Shape;11138;p86"/>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9" name="Google Shape;11139;p86"/>
          <p:cNvGrpSpPr/>
          <p:nvPr/>
        </p:nvGrpSpPr>
        <p:grpSpPr>
          <a:xfrm>
            <a:off x="5748546" y="2734774"/>
            <a:ext cx="356326" cy="358971"/>
            <a:chOff x="-54026025" y="3192625"/>
            <a:chExt cx="316650" cy="319000"/>
          </a:xfrm>
        </p:grpSpPr>
        <p:sp>
          <p:nvSpPr>
            <p:cNvPr id="11140" name="Google Shape;11140;p86"/>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1" name="Google Shape;11141;p86"/>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2" name="Google Shape;11142;p86"/>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3" name="Google Shape;11143;p86"/>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4" name="Google Shape;11144;p86"/>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5" name="Google Shape;11145;p86"/>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6" name="Google Shape;11146;p86"/>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7" name="Google Shape;11147;p86"/>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8" name="Google Shape;11148;p86"/>
          <p:cNvGrpSpPr/>
          <p:nvPr/>
        </p:nvGrpSpPr>
        <p:grpSpPr>
          <a:xfrm>
            <a:off x="5768492" y="3205748"/>
            <a:ext cx="316434" cy="358099"/>
            <a:chOff x="-54007925" y="3584850"/>
            <a:chExt cx="281200" cy="318225"/>
          </a:xfrm>
        </p:grpSpPr>
        <p:sp>
          <p:nvSpPr>
            <p:cNvPr id="11149" name="Google Shape;11149;p86"/>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0" name="Google Shape;11150;p86"/>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1" name="Google Shape;11151;p86"/>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2" name="Google Shape;11152;p86"/>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3" name="Google Shape;11153;p86"/>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4" name="Google Shape;11154;p86"/>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5" name="Google Shape;11155;p86"/>
          <p:cNvGrpSpPr/>
          <p:nvPr/>
        </p:nvGrpSpPr>
        <p:grpSpPr>
          <a:xfrm>
            <a:off x="5768492" y="3667633"/>
            <a:ext cx="316434" cy="358914"/>
            <a:chOff x="-54007925" y="3975575"/>
            <a:chExt cx="281200" cy="318950"/>
          </a:xfrm>
        </p:grpSpPr>
        <p:sp>
          <p:nvSpPr>
            <p:cNvPr id="11156" name="Google Shape;11156;p86"/>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7" name="Google Shape;11157;p86"/>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8" name="Google Shape;11158;p86"/>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9" name="Google Shape;11159;p86"/>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0" name="Google Shape;11160;p86"/>
          <p:cNvGrpSpPr/>
          <p:nvPr/>
        </p:nvGrpSpPr>
        <p:grpSpPr>
          <a:xfrm>
            <a:off x="8003359" y="2752104"/>
            <a:ext cx="274770" cy="358492"/>
            <a:chOff x="-52005775" y="3208025"/>
            <a:chExt cx="244175" cy="318575"/>
          </a:xfrm>
        </p:grpSpPr>
        <p:sp>
          <p:nvSpPr>
            <p:cNvPr id="11161" name="Google Shape;11161;p86"/>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2" name="Google Shape;11162;p86"/>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3" name="Google Shape;11163;p86"/>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4" name="Google Shape;11164;p86"/>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5" name="Google Shape;11165;p86"/>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6" name="Google Shape;11166;p86"/>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7" name="Google Shape;11167;p86"/>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8" name="Google Shape;11168;p86"/>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9" name="Google Shape;11169;p86"/>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0" name="Google Shape;11170;p86"/>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1" name="Google Shape;11171;p86"/>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2" name="Google Shape;11172;p86"/>
          <p:cNvGrpSpPr/>
          <p:nvPr/>
        </p:nvGrpSpPr>
        <p:grpSpPr>
          <a:xfrm>
            <a:off x="5309825" y="1380146"/>
            <a:ext cx="358099" cy="358099"/>
            <a:chOff x="-57568775" y="3198925"/>
            <a:chExt cx="318225" cy="318225"/>
          </a:xfrm>
        </p:grpSpPr>
        <p:sp>
          <p:nvSpPr>
            <p:cNvPr id="11173" name="Google Shape;11173;p86"/>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4" name="Google Shape;11174;p86"/>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5" name="Google Shape;11175;p86"/>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6" name="Google Shape;11176;p86"/>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7" name="Google Shape;11177;p86"/>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8" name="Google Shape;11178;p86"/>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9" name="Google Shape;11179;p86"/>
          <p:cNvGrpSpPr/>
          <p:nvPr/>
        </p:nvGrpSpPr>
        <p:grpSpPr>
          <a:xfrm>
            <a:off x="5331543" y="1835446"/>
            <a:ext cx="314662" cy="358099"/>
            <a:chOff x="-57549075" y="3590375"/>
            <a:chExt cx="279625" cy="318225"/>
          </a:xfrm>
        </p:grpSpPr>
        <p:sp>
          <p:nvSpPr>
            <p:cNvPr id="11180" name="Google Shape;11180;p86"/>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1" name="Google Shape;11181;p86"/>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2" name="Google Shape;11182;p86"/>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3" name="Google Shape;11183;p86"/>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4" name="Google Shape;11184;p86"/>
          <p:cNvGrpSpPr/>
          <p:nvPr/>
        </p:nvGrpSpPr>
        <p:grpSpPr>
          <a:xfrm>
            <a:off x="5323740" y="2276817"/>
            <a:ext cx="359871" cy="359871"/>
            <a:chOff x="-57570350" y="3982600"/>
            <a:chExt cx="319800" cy="319800"/>
          </a:xfrm>
        </p:grpSpPr>
        <p:sp>
          <p:nvSpPr>
            <p:cNvPr id="11185" name="Google Shape;11185;p86"/>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6" name="Google Shape;11186;p86"/>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7" name="Google Shape;11187;p86"/>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8" name="Google Shape;11188;p86"/>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9" name="Google Shape;11189;p86"/>
          <p:cNvGrpSpPr/>
          <p:nvPr/>
        </p:nvGrpSpPr>
        <p:grpSpPr>
          <a:xfrm>
            <a:off x="7538779" y="1379246"/>
            <a:ext cx="314662" cy="358999"/>
            <a:chOff x="-55576850" y="3198125"/>
            <a:chExt cx="279625" cy="319025"/>
          </a:xfrm>
        </p:grpSpPr>
        <p:sp>
          <p:nvSpPr>
            <p:cNvPr id="11190" name="Google Shape;11190;p86"/>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1" name="Google Shape;11191;p86"/>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2" name="Google Shape;11192;p86"/>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3" name="Google Shape;11193;p86"/>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4" name="Google Shape;11194;p86"/>
          <p:cNvGrpSpPr/>
          <p:nvPr/>
        </p:nvGrpSpPr>
        <p:grpSpPr>
          <a:xfrm>
            <a:off x="7516174" y="1835221"/>
            <a:ext cx="359871" cy="358324"/>
            <a:chOff x="-55596550" y="3590175"/>
            <a:chExt cx="319800" cy="318425"/>
          </a:xfrm>
        </p:grpSpPr>
        <p:sp>
          <p:nvSpPr>
            <p:cNvPr id="11195" name="Google Shape;11195;p86"/>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6" name="Google Shape;11196;p86"/>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7" name="Google Shape;11197;p86"/>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8" name="Google Shape;11198;p86"/>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9" name="Google Shape;11199;p86"/>
          <p:cNvGrpSpPr/>
          <p:nvPr/>
        </p:nvGrpSpPr>
        <p:grpSpPr>
          <a:xfrm>
            <a:off x="7531412" y="2276564"/>
            <a:ext cx="358999" cy="359252"/>
            <a:chOff x="-55595775" y="3982375"/>
            <a:chExt cx="319025" cy="319250"/>
          </a:xfrm>
        </p:grpSpPr>
        <p:sp>
          <p:nvSpPr>
            <p:cNvPr id="11200" name="Google Shape;11200;p86"/>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1" name="Google Shape;11201;p86"/>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2" name="Google Shape;11202;p86"/>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3" name="Google Shape;11203;p86"/>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4" name="Google Shape;11204;p86"/>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5" name="Google Shape;11205;p86"/>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6" name="Google Shape;11206;p86"/>
          <p:cNvGrpSpPr/>
          <p:nvPr/>
        </p:nvGrpSpPr>
        <p:grpSpPr>
          <a:xfrm>
            <a:off x="6188595" y="2734774"/>
            <a:ext cx="358999" cy="358099"/>
            <a:chOff x="-53635375" y="3192625"/>
            <a:chExt cx="319025" cy="318225"/>
          </a:xfrm>
        </p:grpSpPr>
        <p:sp>
          <p:nvSpPr>
            <p:cNvPr id="11207" name="Google Shape;11207;p86"/>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8" name="Google Shape;11208;p86"/>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9" name="Google Shape;11209;p86"/>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0" name="Google Shape;11210;p86"/>
          <p:cNvGrpSpPr/>
          <p:nvPr/>
        </p:nvGrpSpPr>
        <p:grpSpPr>
          <a:xfrm>
            <a:off x="6210763" y="3205748"/>
            <a:ext cx="314662" cy="358999"/>
            <a:chOff x="-53615675" y="3584850"/>
            <a:chExt cx="279625" cy="319025"/>
          </a:xfrm>
        </p:grpSpPr>
        <p:sp>
          <p:nvSpPr>
            <p:cNvPr id="11211" name="Google Shape;11211;p86"/>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2" name="Google Shape;11212;p86"/>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3" name="Google Shape;11213;p86"/>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4" name="Google Shape;11214;p86"/>
          <p:cNvGrpSpPr/>
          <p:nvPr/>
        </p:nvGrpSpPr>
        <p:grpSpPr>
          <a:xfrm>
            <a:off x="6188609" y="3668674"/>
            <a:ext cx="358971" cy="357874"/>
            <a:chOff x="-53634575" y="3976500"/>
            <a:chExt cx="319000" cy="318025"/>
          </a:xfrm>
        </p:grpSpPr>
        <p:sp>
          <p:nvSpPr>
            <p:cNvPr id="11215" name="Google Shape;11215;p86"/>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6" name="Google Shape;11216;p86"/>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7" name="Google Shape;11217;p86"/>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8" name="Google Shape;11218;p86"/>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9" name="Google Shape;11219;p86"/>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0" name="Google Shape;11220;p86"/>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1" name="Google Shape;11221;p86"/>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2" name="Google Shape;11222;p86"/>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3" name="Google Shape;11223;p86"/>
          <p:cNvGrpSpPr/>
          <p:nvPr/>
        </p:nvGrpSpPr>
        <p:grpSpPr>
          <a:xfrm>
            <a:off x="7983413" y="3211628"/>
            <a:ext cx="314662" cy="358436"/>
            <a:chOff x="-52023900" y="3590075"/>
            <a:chExt cx="279625" cy="318525"/>
          </a:xfrm>
        </p:grpSpPr>
        <p:sp>
          <p:nvSpPr>
            <p:cNvPr id="11224" name="Google Shape;11224;p86"/>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5" name="Google Shape;11225;p86"/>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6" name="Google Shape;11226;p86"/>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7" name="Google Shape;11227;p86"/>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8" name="Google Shape;11228;p86"/>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9" name="Google Shape;11229;p86"/>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0" name="Google Shape;11230;p86"/>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1" name="Google Shape;11231;p86"/>
          <p:cNvGrpSpPr/>
          <p:nvPr/>
        </p:nvGrpSpPr>
        <p:grpSpPr>
          <a:xfrm>
            <a:off x="5746654" y="1380146"/>
            <a:ext cx="358971" cy="358971"/>
            <a:chOff x="-57173375" y="3198925"/>
            <a:chExt cx="319000" cy="319000"/>
          </a:xfrm>
        </p:grpSpPr>
        <p:sp>
          <p:nvSpPr>
            <p:cNvPr id="11232" name="Google Shape;11232;p86"/>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3" name="Google Shape;11233;p86"/>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4" name="Google Shape;11234;p86"/>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5" name="Google Shape;11235;p86"/>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6" name="Google Shape;11236;p86"/>
          <p:cNvGrpSpPr/>
          <p:nvPr/>
        </p:nvGrpSpPr>
        <p:grpSpPr>
          <a:xfrm>
            <a:off x="5747541" y="1857587"/>
            <a:ext cx="357198" cy="314690"/>
            <a:chOff x="-57176525" y="3610050"/>
            <a:chExt cx="317425" cy="279650"/>
          </a:xfrm>
        </p:grpSpPr>
        <p:sp>
          <p:nvSpPr>
            <p:cNvPr id="11237" name="Google Shape;11237;p86"/>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8" name="Google Shape;11238;p86"/>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9" name="Google Shape;11239;p86"/>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0" name="Google Shape;11240;p86"/>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1" name="Google Shape;11241;p86"/>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2" name="Google Shape;11242;p86"/>
          <p:cNvGrpSpPr/>
          <p:nvPr/>
        </p:nvGrpSpPr>
        <p:grpSpPr>
          <a:xfrm>
            <a:off x="7957995" y="1380146"/>
            <a:ext cx="358099" cy="356326"/>
            <a:chOff x="-55202750" y="3198925"/>
            <a:chExt cx="318225" cy="316650"/>
          </a:xfrm>
        </p:grpSpPr>
        <p:sp>
          <p:nvSpPr>
            <p:cNvPr id="11243" name="Google Shape;11243;p86"/>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4" name="Google Shape;11244;p86"/>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5" name="Google Shape;11245;p86"/>
          <p:cNvGrpSpPr/>
          <p:nvPr/>
        </p:nvGrpSpPr>
        <p:grpSpPr>
          <a:xfrm>
            <a:off x="7968629" y="1835446"/>
            <a:ext cx="336830" cy="358099"/>
            <a:chOff x="-55194875" y="3590375"/>
            <a:chExt cx="299325" cy="318225"/>
          </a:xfrm>
        </p:grpSpPr>
        <p:sp>
          <p:nvSpPr>
            <p:cNvPr id="11246" name="Google Shape;11246;p86"/>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7" name="Google Shape;11247;p86"/>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8" name="Google Shape;11248;p86"/>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9" name="Google Shape;11249;p86"/>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0" name="Google Shape;11250;p86"/>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1" name="Google Shape;11251;p86"/>
          <p:cNvGrpSpPr/>
          <p:nvPr/>
        </p:nvGrpSpPr>
        <p:grpSpPr>
          <a:xfrm>
            <a:off x="7973247" y="2277717"/>
            <a:ext cx="357198" cy="357198"/>
            <a:chOff x="-55203525" y="3983400"/>
            <a:chExt cx="317425" cy="317425"/>
          </a:xfrm>
        </p:grpSpPr>
        <p:sp>
          <p:nvSpPr>
            <p:cNvPr id="11252" name="Google Shape;11252;p86"/>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3" name="Google Shape;11253;p86"/>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4" name="Google Shape;11254;p86"/>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5" name="Google Shape;11255;p86"/>
          <p:cNvGrpSpPr/>
          <p:nvPr/>
        </p:nvGrpSpPr>
        <p:grpSpPr>
          <a:xfrm>
            <a:off x="6639727" y="2734774"/>
            <a:ext cx="335930" cy="358971"/>
            <a:chOff x="-53232900" y="3192625"/>
            <a:chExt cx="298525" cy="319000"/>
          </a:xfrm>
        </p:grpSpPr>
        <p:sp>
          <p:nvSpPr>
            <p:cNvPr id="11256" name="Google Shape;11256;p86"/>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7" name="Google Shape;11257;p86"/>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8" name="Google Shape;11258;p86"/>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9" name="Google Shape;11259;p86"/>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0" name="Google Shape;11260;p86"/>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1" name="Google Shape;11261;p86"/>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2" name="Google Shape;11262;p86"/>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3" name="Google Shape;11263;p86"/>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4" name="Google Shape;11264;p86"/>
          <p:cNvGrpSpPr/>
          <p:nvPr/>
        </p:nvGrpSpPr>
        <p:grpSpPr>
          <a:xfrm>
            <a:off x="6629093" y="3205748"/>
            <a:ext cx="357198" cy="356326"/>
            <a:chOff x="-53242350" y="3584850"/>
            <a:chExt cx="317425" cy="316650"/>
          </a:xfrm>
        </p:grpSpPr>
        <p:sp>
          <p:nvSpPr>
            <p:cNvPr id="11265" name="Google Shape;11265;p86"/>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6" name="Google Shape;11266;p86"/>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7" name="Google Shape;11267;p86"/>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8" name="Google Shape;11268;p86"/>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9" name="Google Shape;11269;p86"/>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0" name="Google Shape;11270;p86"/>
          <p:cNvGrpSpPr/>
          <p:nvPr/>
        </p:nvGrpSpPr>
        <p:grpSpPr>
          <a:xfrm>
            <a:off x="6650362" y="3668449"/>
            <a:ext cx="314662" cy="358999"/>
            <a:chOff x="-53224225" y="3976300"/>
            <a:chExt cx="279625" cy="319025"/>
          </a:xfrm>
        </p:grpSpPr>
        <p:sp>
          <p:nvSpPr>
            <p:cNvPr id="11271" name="Google Shape;11271;p86"/>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2" name="Google Shape;11272;p86"/>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3" name="Google Shape;11273;p86"/>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4" name="Google Shape;11274;p86"/>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5" name="Google Shape;11275;p86"/>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6" name="Google Shape;11276;p86"/>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7" name="Google Shape;11277;p86"/>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8" name="Google Shape;11278;p86"/>
          <p:cNvGrpSpPr/>
          <p:nvPr/>
        </p:nvGrpSpPr>
        <p:grpSpPr>
          <a:xfrm>
            <a:off x="7961258" y="3676129"/>
            <a:ext cx="358971" cy="358408"/>
            <a:chOff x="-52043575" y="3983125"/>
            <a:chExt cx="319000" cy="318500"/>
          </a:xfrm>
        </p:grpSpPr>
        <p:sp>
          <p:nvSpPr>
            <p:cNvPr id="11279" name="Google Shape;11279;p86"/>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0" name="Google Shape;11280;p86"/>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1" name="Google Shape;11281;p86"/>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2" name="Google Shape;11282;p86"/>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3" name="Google Shape;11283;p86"/>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4" name="Google Shape;11284;p86"/>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5" name="Google Shape;11285;p86"/>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6" name="Google Shape;11286;p86"/>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7" name="Google Shape;11287;p86"/>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8" name="Google Shape;11288;p86"/>
          <p:cNvGrpSpPr/>
          <p:nvPr/>
        </p:nvGrpSpPr>
        <p:grpSpPr>
          <a:xfrm>
            <a:off x="6215199" y="1380146"/>
            <a:ext cx="314662" cy="358971"/>
            <a:chOff x="-56766175" y="3198925"/>
            <a:chExt cx="279625" cy="319000"/>
          </a:xfrm>
        </p:grpSpPr>
        <p:sp>
          <p:nvSpPr>
            <p:cNvPr id="11289" name="Google Shape;11289;p86"/>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0" name="Google Shape;11290;p86"/>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1" name="Google Shape;11291;p86"/>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2" name="Google Shape;11292;p86"/>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3" name="Google Shape;11293;p86"/>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4" name="Google Shape;11294;p86"/>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5" name="Google Shape;11295;p86"/>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6" name="Google Shape;11296;p86"/>
          <p:cNvGrpSpPr/>
          <p:nvPr/>
        </p:nvGrpSpPr>
        <p:grpSpPr>
          <a:xfrm>
            <a:off x="6214313" y="1835446"/>
            <a:ext cx="316434" cy="358099"/>
            <a:chOff x="-56766175" y="3590375"/>
            <a:chExt cx="281200" cy="318225"/>
          </a:xfrm>
        </p:grpSpPr>
        <p:sp>
          <p:nvSpPr>
            <p:cNvPr id="11297" name="Google Shape;11297;p86"/>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8" name="Google Shape;11298;p86"/>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9" name="Google Shape;11299;p86"/>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0" name="Google Shape;11300;p86"/>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1" name="Google Shape;11301;p86"/>
          <p:cNvGrpSpPr/>
          <p:nvPr/>
        </p:nvGrpSpPr>
        <p:grpSpPr>
          <a:xfrm>
            <a:off x="6251269" y="2276817"/>
            <a:ext cx="272126" cy="358099"/>
            <a:chOff x="-56747275" y="3982600"/>
            <a:chExt cx="241825" cy="318225"/>
          </a:xfrm>
        </p:grpSpPr>
        <p:sp>
          <p:nvSpPr>
            <p:cNvPr id="11302" name="Google Shape;11302;p86"/>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3" name="Google Shape;11303;p86"/>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4" name="Google Shape;11304;p86"/>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5" name="Google Shape;11305;p86"/>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6" name="Google Shape;11306;p86"/>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7" name="Google Shape;11307;p86"/>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8" name="Google Shape;11308;p86"/>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9" name="Google Shape;11309;p86"/>
          <p:cNvGrpSpPr/>
          <p:nvPr/>
        </p:nvGrpSpPr>
        <p:grpSpPr>
          <a:xfrm>
            <a:off x="4859020" y="3219055"/>
            <a:ext cx="358999" cy="342991"/>
            <a:chOff x="-54812875" y="3596675"/>
            <a:chExt cx="319025" cy="304800"/>
          </a:xfrm>
        </p:grpSpPr>
        <p:sp>
          <p:nvSpPr>
            <p:cNvPr id="11310" name="Google Shape;11310;p86"/>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1" name="Google Shape;11311;p86"/>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2" name="Google Shape;11312;p86"/>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3" name="Google Shape;11313;p86"/>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4" name="Google Shape;11314;p86"/>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5" name="Google Shape;11315;p86"/>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6" name="Google Shape;11316;p86"/>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17" name="Google Shape;11317;p86"/>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8" name="Google Shape;11318;p86"/>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19" name="Google Shape;11319;p86"/>
          <p:cNvGrpSpPr/>
          <p:nvPr/>
        </p:nvGrpSpPr>
        <p:grpSpPr>
          <a:xfrm>
            <a:off x="4881188" y="3675538"/>
            <a:ext cx="314662" cy="358099"/>
            <a:chOff x="-54793175" y="3982600"/>
            <a:chExt cx="279625" cy="318225"/>
          </a:xfrm>
        </p:grpSpPr>
        <p:sp>
          <p:nvSpPr>
            <p:cNvPr id="11320" name="Google Shape;11320;p86"/>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1" name="Google Shape;11321;p86"/>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2" name="Google Shape;11322;p86"/>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3" name="Google Shape;11323;p86"/>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4" name="Google Shape;11324;p86"/>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5" name="Google Shape;11325;p86"/>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6" name="Google Shape;11326;p86"/>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7" name="Google Shape;11327;p86"/>
          <p:cNvGrpSpPr/>
          <p:nvPr/>
        </p:nvGrpSpPr>
        <p:grpSpPr>
          <a:xfrm>
            <a:off x="7092647" y="2734774"/>
            <a:ext cx="314662" cy="358099"/>
            <a:chOff x="-52832000" y="3192625"/>
            <a:chExt cx="279625" cy="318225"/>
          </a:xfrm>
        </p:grpSpPr>
        <p:sp>
          <p:nvSpPr>
            <p:cNvPr id="11328" name="Google Shape;11328;p86"/>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9" name="Google Shape;11329;p86"/>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0" name="Google Shape;11330;p86"/>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1" name="Google Shape;11331;p86"/>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2" name="Google Shape;11332;p86"/>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3" name="Google Shape;11333;p86"/>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4" name="Google Shape;11334;p86"/>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5" name="Google Shape;11335;p86"/>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6" name="Google Shape;11336;p86"/>
          <p:cNvGrpSpPr/>
          <p:nvPr/>
        </p:nvGrpSpPr>
        <p:grpSpPr>
          <a:xfrm>
            <a:off x="5779179" y="2276142"/>
            <a:ext cx="323524" cy="358774"/>
            <a:chOff x="-57162350" y="3982000"/>
            <a:chExt cx="287500" cy="318825"/>
          </a:xfrm>
        </p:grpSpPr>
        <p:sp>
          <p:nvSpPr>
            <p:cNvPr id="11337" name="Google Shape;11337;p86"/>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8" name="Google Shape;11338;p86"/>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9" name="Google Shape;11339;p86"/>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0" name="Google Shape;11340;p86"/>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1" name="Google Shape;11341;p86"/>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2" name="Google Shape;11342;p86"/>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3" name="Google Shape;11343;p86"/>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4" name="Google Shape;11344;p86"/>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5" name="Google Shape;11345;p86"/>
          <p:cNvGrpSpPr/>
          <p:nvPr/>
        </p:nvGrpSpPr>
        <p:grpSpPr>
          <a:xfrm>
            <a:off x="7070492" y="3206648"/>
            <a:ext cx="358971" cy="357198"/>
            <a:chOff x="-52851675" y="3585650"/>
            <a:chExt cx="319000" cy="317425"/>
          </a:xfrm>
        </p:grpSpPr>
        <p:sp>
          <p:nvSpPr>
            <p:cNvPr id="11346" name="Google Shape;11346;p86"/>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7" name="Google Shape;11347;p86"/>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8" name="Google Shape;11348;p86"/>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9" name="Google Shape;11349;p86"/>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0" name="Google Shape;11350;p86"/>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1" name="Google Shape;11351;p86"/>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2" name="Google Shape;11352;p86"/>
          <p:cNvGrpSpPr/>
          <p:nvPr/>
        </p:nvGrpSpPr>
        <p:grpSpPr>
          <a:xfrm>
            <a:off x="7092647" y="3668449"/>
            <a:ext cx="314662" cy="358999"/>
            <a:chOff x="-52832000" y="3976300"/>
            <a:chExt cx="279625" cy="319025"/>
          </a:xfrm>
        </p:grpSpPr>
        <p:sp>
          <p:nvSpPr>
            <p:cNvPr id="11353" name="Google Shape;11353;p86"/>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4" name="Google Shape;11354;p86"/>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5" name="Google Shape;11355;p86"/>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6" name="Google Shape;11356;p86"/>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7" name="Google Shape;11357;p86"/>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8" name="Google Shape;11358;p86"/>
          <p:cNvGrpSpPr/>
          <p:nvPr/>
        </p:nvGrpSpPr>
        <p:grpSpPr>
          <a:xfrm>
            <a:off x="6209853" y="4123097"/>
            <a:ext cx="316434" cy="358099"/>
            <a:chOff x="-51633225" y="3198925"/>
            <a:chExt cx="281200" cy="318225"/>
          </a:xfrm>
        </p:grpSpPr>
        <p:sp>
          <p:nvSpPr>
            <p:cNvPr id="11359" name="Google Shape;11359;p86"/>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0" name="Google Shape;11360;p86"/>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1" name="Google Shape;11361;p86"/>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2" name="Google Shape;11362;p86"/>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3" name="Google Shape;11363;p86"/>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4" name="Google Shape;11364;p86"/>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5" name="Google Shape;11365;p86"/>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6" name="Google Shape;11366;p86"/>
          <p:cNvGrpSpPr/>
          <p:nvPr/>
        </p:nvGrpSpPr>
        <p:grpSpPr>
          <a:xfrm>
            <a:off x="6628676" y="1381018"/>
            <a:ext cx="365188" cy="357226"/>
            <a:chOff x="-56396775" y="3199700"/>
            <a:chExt cx="324525" cy="317450"/>
          </a:xfrm>
        </p:grpSpPr>
        <p:sp>
          <p:nvSpPr>
            <p:cNvPr id="11367" name="Google Shape;11367;p86"/>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8" name="Google Shape;11368;p86"/>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9" name="Google Shape;11369;p86"/>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0" name="Google Shape;11370;p86"/>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1" name="Google Shape;11371;p86"/>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2" name="Google Shape;11372;p86"/>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3" name="Google Shape;11373;p86"/>
          <p:cNvGrpSpPr/>
          <p:nvPr/>
        </p:nvGrpSpPr>
        <p:grpSpPr>
          <a:xfrm>
            <a:off x="6631771" y="1846953"/>
            <a:ext cx="358999" cy="335958"/>
            <a:chOff x="-56394425" y="3600600"/>
            <a:chExt cx="319025" cy="298550"/>
          </a:xfrm>
        </p:grpSpPr>
        <p:sp>
          <p:nvSpPr>
            <p:cNvPr id="11374" name="Google Shape;11374;p86"/>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5" name="Google Shape;11375;p86"/>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6" name="Google Shape;11376;p86"/>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7" name="Google Shape;11377;p86"/>
          <p:cNvGrpSpPr/>
          <p:nvPr/>
        </p:nvGrpSpPr>
        <p:grpSpPr>
          <a:xfrm>
            <a:off x="6662538" y="2277717"/>
            <a:ext cx="327068" cy="357198"/>
            <a:chOff x="-56379450" y="3983400"/>
            <a:chExt cx="290650" cy="317425"/>
          </a:xfrm>
        </p:grpSpPr>
        <p:sp>
          <p:nvSpPr>
            <p:cNvPr id="11378" name="Google Shape;11378;p86"/>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9" name="Google Shape;11379;p86"/>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0" name="Google Shape;11380;p86"/>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1" name="Google Shape;11381;p86"/>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2" name="Google Shape;11382;p86"/>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3" name="Google Shape;11383;p86"/>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4" name="Google Shape;11384;p86"/>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5" name="Google Shape;11385;p86"/>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6" name="Google Shape;11386;p86"/>
          <p:cNvGrpSpPr/>
          <p:nvPr/>
        </p:nvGrpSpPr>
        <p:grpSpPr>
          <a:xfrm>
            <a:off x="5326242" y="2741864"/>
            <a:ext cx="316434" cy="358971"/>
            <a:chOff x="-54401725" y="3198925"/>
            <a:chExt cx="281200" cy="319000"/>
          </a:xfrm>
        </p:grpSpPr>
        <p:sp>
          <p:nvSpPr>
            <p:cNvPr id="11387" name="Google Shape;11387;p86"/>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8" name="Google Shape;11388;p86"/>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9" name="Google Shape;11389;p86"/>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0" name="Google Shape;11390;p86"/>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1" name="Google Shape;11391;p86"/>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2" name="Google Shape;11392;p86"/>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3" name="Google Shape;11393;p86"/>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4" name="Google Shape;11394;p86"/>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5" name="Google Shape;11395;p86"/>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6" name="Google Shape;11396;p86"/>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7" name="Google Shape;11397;p86"/>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8" name="Google Shape;11398;p86"/>
          <p:cNvGrpSpPr/>
          <p:nvPr/>
        </p:nvGrpSpPr>
        <p:grpSpPr>
          <a:xfrm>
            <a:off x="5327128" y="3211965"/>
            <a:ext cx="314662" cy="358099"/>
            <a:chOff x="-54401725" y="3590375"/>
            <a:chExt cx="279625" cy="318225"/>
          </a:xfrm>
        </p:grpSpPr>
        <p:sp>
          <p:nvSpPr>
            <p:cNvPr id="11399" name="Google Shape;11399;p86"/>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0" name="Google Shape;11400;p86"/>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1" name="Google Shape;11401;p86"/>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2" name="Google Shape;11402;p86"/>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3" name="Google Shape;11403;p86"/>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4" name="Google Shape;11404;p86"/>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5" name="Google Shape;11405;p86"/>
          <p:cNvGrpSpPr/>
          <p:nvPr/>
        </p:nvGrpSpPr>
        <p:grpSpPr>
          <a:xfrm>
            <a:off x="5324920" y="3675538"/>
            <a:ext cx="319079" cy="358099"/>
            <a:chOff x="-54403300" y="3982600"/>
            <a:chExt cx="283550" cy="318225"/>
          </a:xfrm>
        </p:grpSpPr>
        <p:sp>
          <p:nvSpPr>
            <p:cNvPr id="11406" name="Google Shape;11406;p86"/>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7" name="Google Shape;11407;p86"/>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8" name="Google Shape;11408;p86"/>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9" name="Google Shape;11409;p86"/>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0" name="Google Shape;11410;p86"/>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1" name="Google Shape;11411;p86"/>
          <p:cNvGrpSpPr/>
          <p:nvPr/>
        </p:nvGrpSpPr>
        <p:grpSpPr>
          <a:xfrm>
            <a:off x="7512313" y="2736772"/>
            <a:ext cx="356298" cy="356973"/>
            <a:chOff x="-52458650" y="3194400"/>
            <a:chExt cx="316625" cy="317225"/>
          </a:xfrm>
        </p:grpSpPr>
        <p:sp>
          <p:nvSpPr>
            <p:cNvPr id="11412" name="Google Shape;11412;p86"/>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3" name="Google Shape;11413;p86"/>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4" name="Google Shape;11414;p86"/>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5" name="Google Shape;11415;p86"/>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6" name="Google Shape;11416;p86"/>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7" name="Google Shape;11417;p86"/>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8" name="Google Shape;11418;p86"/>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9" name="Google Shape;11419;p86"/>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0" name="Google Shape;11420;p86"/>
          <p:cNvGrpSpPr/>
          <p:nvPr/>
        </p:nvGrpSpPr>
        <p:grpSpPr>
          <a:xfrm>
            <a:off x="4881188" y="2741864"/>
            <a:ext cx="314662" cy="358971"/>
            <a:chOff x="-54793175" y="3198925"/>
            <a:chExt cx="279625" cy="319000"/>
          </a:xfrm>
        </p:grpSpPr>
        <p:sp>
          <p:nvSpPr>
            <p:cNvPr id="11421" name="Google Shape;11421;p86"/>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2" name="Google Shape;11422;p86"/>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3" name="Google Shape;11423;p86"/>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4" name="Google Shape;11424;p86"/>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5" name="Google Shape;11425;p86"/>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6" name="Google Shape;11426;p86"/>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7" name="Google Shape;11427;p86"/>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8" name="Google Shape;11428;p86"/>
          <p:cNvGrpSpPr/>
          <p:nvPr/>
        </p:nvGrpSpPr>
        <p:grpSpPr>
          <a:xfrm>
            <a:off x="7521611" y="3205748"/>
            <a:ext cx="337703" cy="357845"/>
            <a:chOff x="-52450000" y="3584850"/>
            <a:chExt cx="300100" cy="318000"/>
          </a:xfrm>
        </p:grpSpPr>
        <p:sp>
          <p:nvSpPr>
            <p:cNvPr id="11429" name="Google Shape;11429;p86"/>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0" name="Google Shape;11430;p86"/>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1" name="Google Shape;11431;p86"/>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2" name="Google Shape;11432;p86"/>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3" name="Google Shape;11433;p86"/>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4" name="Google Shape;11434;p86"/>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5" name="Google Shape;11435;p86"/>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6" name="Google Shape;11436;p86"/>
          <p:cNvGrpSpPr/>
          <p:nvPr/>
        </p:nvGrpSpPr>
        <p:grpSpPr>
          <a:xfrm>
            <a:off x="7533131" y="3670221"/>
            <a:ext cx="314662" cy="357226"/>
            <a:chOff x="-52440550" y="3977875"/>
            <a:chExt cx="279625" cy="317450"/>
          </a:xfrm>
        </p:grpSpPr>
        <p:sp>
          <p:nvSpPr>
            <p:cNvPr id="11437" name="Google Shape;11437;p86"/>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8" name="Google Shape;11438;p86"/>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9" name="Google Shape;11439;p86"/>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0" name="Google Shape;11440;p86"/>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1" name="Google Shape;11441;p86"/>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2" name="Google Shape;11442;p86"/>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3" name="Google Shape;11443;p86"/>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4" name="Google Shape;11444;p86"/>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5" name="Google Shape;11445;p86"/>
          <p:cNvGrpSpPr/>
          <p:nvPr/>
        </p:nvGrpSpPr>
        <p:grpSpPr>
          <a:xfrm>
            <a:off x="6645066" y="4126427"/>
            <a:ext cx="314662" cy="358999"/>
            <a:chOff x="-51623775" y="3584850"/>
            <a:chExt cx="279625" cy="319025"/>
          </a:xfrm>
        </p:grpSpPr>
        <p:sp>
          <p:nvSpPr>
            <p:cNvPr id="11446" name="Google Shape;11446;p86"/>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7" name="Google Shape;11447;p86"/>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8" name="Google Shape;11448;p86"/>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9" name="Google Shape;11449;p86"/>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0" name="Google Shape;11450;p86"/>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1" name="Google Shape;11451;p86"/>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2" name="Google Shape;11452;p86"/>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3" name="Google Shape;11453;p86"/>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4" name="Google Shape;11454;p86"/>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55" name="Google Shape;11455;p86"/>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11456" name="Google Shape;11456;p86"/>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460" name="Shape 11460"/>
        <p:cNvGrpSpPr/>
        <p:nvPr/>
      </p:nvGrpSpPr>
      <p:grpSpPr>
        <a:xfrm>
          <a:off x="0" y="0"/>
          <a:ext cx="0" cy="0"/>
          <a:chOff x="0" y="0"/>
          <a:chExt cx="0" cy="0"/>
        </a:xfrm>
      </p:grpSpPr>
      <p:grpSp>
        <p:nvGrpSpPr>
          <p:cNvPr id="11461" name="Google Shape;11461;p87"/>
          <p:cNvGrpSpPr/>
          <p:nvPr/>
        </p:nvGrpSpPr>
        <p:grpSpPr>
          <a:xfrm>
            <a:off x="885675" y="1386849"/>
            <a:ext cx="276003" cy="357300"/>
            <a:chOff x="-50469125" y="3183175"/>
            <a:chExt cx="233150" cy="301825"/>
          </a:xfrm>
        </p:grpSpPr>
        <p:sp>
          <p:nvSpPr>
            <p:cNvPr id="11462" name="Google Shape;11462;p87"/>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3" name="Google Shape;11463;p87"/>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4" name="Google Shape;11464;p87"/>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5" name="Google Shape;11465;p87"/>
          <p:cNvGrpSpPr/>
          <p:nvPr/>
        </p:nvGrpSpPr>
        <p:grpSpPr>
          <a:xfrm>
            <a:off x="845574" y="1822251"/>
            <a:ext cx="356205" cy="355288"/>
            <a:chOff x="-50504575" y="3550975"/>
            <a:chExt cx="300900" cy="300125"/>
          </a:xfrm>
        </p:grpSpPr>
        <p:sp>
          <p:nvSpPr>
            <p:cNvPr id="11466" name="Google Shape;11466;p87"/>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7" name="Google Shape;11467;p87"/>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8" name="Google Shape;11468;p87"/>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9" name="Google Shape;11469;p87"/>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0" name="Google Shape;11470;p87"/>
          <p:cNvGrpSpPr/>
          <p:nvPr/>
        </p:nvGrpSpPr>
        <p:grpSpPr>
          <a:xfrm>
            <a:off x="845574" y="2260493"/>
            <a:ext cx="356205" cy="354341"/>
            <a:chOff x="-50503000" y="3921175"/>
            <a:chExt cx="300900" cy="299325"/>
          </a:xfrm>
        </p:grpSpPr>
        <p:sp>
          <p:nvSpPr>
            <p:cNvPr id="11471" name="Google Shape;11471;p87"/>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2" name="Google Shape;11472;p87"/>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3" name="Google Shape;11473;p87"/>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4" name="Google Shape;11474;p87"/>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5" name="Google Shape;11475;p87"/>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6" name="Google Shape;11476;p87"/>
          <p:cNvGrpSpPr/>
          <p:nvPr/>
        </p:nvGrpSpPr>
        <p:grpSpPr>
          <a:xfrm>
            <a:off x="3049627" y="1406411"/>
            <a:ext cx="355258" cy="356205"/>
            <a:chOff x="-48630025" y="3199700"/>
            <a:chExt cx="300100" cy="300900"/>
          </a:xfrm>
        </p:grpSpPr>
        <p:sp>
          <p:nvSpPr>
            <p:cNvPr id="11477" name="Google Shape;11477;p87"/>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8" name="Google Shape;11478;p87"/>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9" name="Google Shape;11479;p87"/>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0" name="Google Shape;11480;p87"/>
          <p:cNvGrpSpPr/>
          <p:nvPr/>
        </p:nvGrpSpPr>
        <p:grpSpPr>
          <a:xfrm>
            <a:off x="3049627" y="1843707"/>
            <a:ext cx="355258" cy="355258"/>
            <a:chOff x="-48630025" y="3569100"/>
            <a:chExt cx="300100" cy="300100"/>
          </a:xfrm>
        </p:grpSpPr>
        <p:sp>
          <p:nvSpPr>
            <p:cNvPr id="11481" name="Google Shape;11481;p87"/>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2" name="Google Shape;11482;p87"/>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3" name="Google Shape;11483;p87"/>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4" name="Google Shape;11484;p87"/>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5" name="Google Shape;11485;p87"/>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6" name="Google Shape;11486;p87"/>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7" name="Google Shape;11487;p87"/>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8" name="Google Shape;11488;p87"/>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9" name="Google Shape;11489;p87"/>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0" name="Google Shape;11490;p87"/>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1" name="Google Shape;11491;p87"/>
          <p:cNvGrpSpPr/>
          <p:nvPr/>
        </p:nvGrpSpPr>
        <p:grpSpPr>
          <a:xfrm>
            <a:off x="3050101" y="2281003"/>
            <a:ext cx="354311" cy="353394"/>
            <a:chOff x="-48629225" y="3938500"/>
            <a:chExt cx="299300" cy="298525"/>
          </a:xfrm>
        </p:grpSpPr>
        <p:sp>
          <p:nvSpPr>
            <p:cNvPr id="11492" name="Google Shape;11492;p87"/>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3" name="Google Shape;11493;p87"/>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4" name="Google Shape;11494;p87"/>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5" name="Google Shape;11495;p87"/>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6" name="Google Shape;11496;p87"/>
          <p:cNvGrpSpPr/>
          <p:nvPr/>
        </p:nvGrpSpPr>
        <p:grpSpPr>
          <a:xfrm>
            <a:off x="1785504" y="2752344"/>
            <a:ext cx="311458" cy="354341"/>
            <a:chOff x="-46762575" y="3200500"/>
            <a:chExt cx="263100" cy="299325"/>
          </a:xfrm>
        </p:grpSpPr>
        <p:sp>
          <p:nvSpPr>
            <p:cNvPr id="11497" name="Google Shape;11497;p87"/>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8" name="Google Shape;11498;p87"/>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9" name="Google Shape;11499;p87"/>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0" name="Google Shape;11500;p87"/>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1" name="Google Shape;11501;p87"/>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2" name="Google Shape;11502;p87"/>
          <p:cNvGrpSpPr/>
          <p:nvPr/>
        </p:nvGrpSpPr>
        <p:grpSpPr>
          <a:xfrm>
            <a:off x="1763589" y="3211066"/>
            <a:ext cx="355288" cy="312375"/>
            <a:chOff x="-46779900" y="3588000"/>
            <a:chExt cx="300125" cy="263875"/>
          </a:xfrm>
        </p:grpSpPr>
        <p:sp>
          <p:nvSpPr>
            <p:cNvPr id="11503" name="Google Shape;11503;p87"/>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4" name="Google Shape;11504;p87"/>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5" name="Google Shape;11505;p87"/>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6" name="Google Shape;11506;p87"/>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7" name="Google Shape;11507;p87"/>
          <p:cNvGrpSpPr/>
          <p:nvPr/>
        </p:nvGrpSpPr>
        <p:grpSpPr>
          <a:xfrm>
            <a:off x="1764062" y="3625988"/>
            <a:ext cx="354341" cy="353394"/>
            <a:chOff x="-46779100" y="3938500"/>
            <a:chExt cx="299325" cy="298525"/>
          </a:xfrm>
        </p:grpSpPr>
        <p:sp>
          <p:nvSpPr>
            <p:cNvPr id="11508" name="Google Shape;11508;p87"/>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9" name="Google Shape;11509;p87"/>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0" name="Google Shape;11510;p87"/>
          <p:cNvGrpSpPr/>
          <p:nvPr/>
        </p:nvGrpSpPr>
        <p:grpSpPr>
          <a:xfrm>
            <a:off x="3971800" y="2758855"/>
            <a:ext cx="355258" cy="355288"/>
            <a:chOff x="-44924250" y="3206000"/>
            <a:chExt cx="300100" cy="300125"/>
          </a:xfrm>
        </p:grpSpPr>
        <p:sp>
          <p:nvSpPr>
            <p:cNvPr id="11511" name="Google Shape;11511;p87"/>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2" name="Google Shape;11512;p87"/>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3" name="Google Shape;11513;p87"/>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4" name="Google Shape;11514;p87"/>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5" name="Google Shape;11515;p87"/>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6" name="Google Shape;11516;p87"/>
          <p:cNvGrpSpPr/>
          <p:nvPr/>
        </p:nvGrpSpPr>
        <p:grpSpPr>
          <a:xfrm>
            <a:off x="1286286" y="1386849"/>
            <a:ext cx="355258" cy="355258"/>
            <a:chOff x="-50134375" y="3183175"/>
            <a:chExt cx="300100" cy="300100"/>
          </a:xfrm>
        </p:grpSpPr>
        <p:sp>
          <p:nvSpPr>
            <p:cNvPr id="11517" name="Google Shape;11517;p87"/>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8" name="Google Shape;11518;p87"/>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9" name="Google Shape;11519;p87"/>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0" name="Google Shape;11520;p87"/>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1" name="Google Shape;11521;p87"/>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2" name="Google Shape;11522;p87"/>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3" name="Google Shape;11523;p87"/>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4" name="Google Shape;11524;p87"/>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5" name="Google Shape;11525;p87"/>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6" name="Google Shape;11526;p87"/>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7" name="Google Shape;11527;p87"/>
          <p:cNvGrpSpPr/>
          <p:nvPr/>
        </p:nvGrpSpPr>
        <p:grpSpPr>
          <a:xfrm>
            <a:off x="1286286" y="1822251"/>
            <a:ext cx="355258" cy="355288"/>
            <a:chOff x="-50134375" y="3550975"/>
            <a:chExt cx="300100" cy="300125"/>
          </a:xfrm>
        </p:grpSpPr>
        <p:sp>
          <p:nvSpPr>
            <p:cNvPr id="11528" name="Google Shape;11528;p87"/>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9" name="Google Shape;11529;p87"/>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0" name="Google Shape;11530;p87"/>
          <p:cNvGrpSpPr/>
          <p:nvPr/>
        </p:nvGrpSpPr>
        <p:grpSpPr>
          <a:xfrm>
            <a:off x="1286286" y="2259783"/>
            <a:ext cx="355258" cy="355051"/>
            <a:chOff x="-50134375" y="3920575"/>
            <a:chExt cx="300100" cy="299925"/>
          </a:xfrm>
        </p:grpSpPr>
        <p:sp>
          <p:nvSpPr>
            <p:cNvPr id="11531" name="Google Shape;11531;p87"/>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2" name="Google Shape;11532;p87"/>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3" name="Google Shape;11533;p87"/>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4" name="Google Shape;11534;p87"/>
          <p:cNvGrpSpPr/>
          <p:nvPr/>
        </p:nvGrpSpPr>
        <p:grpSpPr>
          <a:xfrm>
            <a:off x="3497010" y="1407358"/>
            <a:ext cx="357123" cy="355258"/>
            <a:chOff x="-48262200" y="3200500"/>
            <a:chExt cx="301675" cy="300100"/>
          </a:xfrm>
        </p:grpSpPr>
        <p:sp>
          <p:nvSpPr>
            <p:cNvPr id="11535" name="Google Shape;11535;p87"/>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6" name="Google Shape;11536;p87"/>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7" name="Google Shape;11537;p87"/>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8" name="Google Shape;11538;p87"/>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9" name="Google Shape;11539;p87"/>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0" name="Google Shape;11540;p87"/>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1" name="Google Shape;11541;p87"/>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2" name="Google Shape;11542;p87"/>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3" name="Google Shape;11543;p87"/>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4" name="Google Shape;11544;p87"/>
          <p:cNvGrpSpPr/>
          <p:nvPr/>
        </p:nvGrpSpPr>
        <p:grpSpPr>
          <a:xfrm>
            <a:off x="3526383" y="1844447"/>
            <a:ext cx="298377" cy="354519"/>
            <a:chOff x="-48233050" y="3569725"/>
            <a:chExt cx="252050" cy="299475"/>
          </a:xfrm>
        </p:grpSpPr>
        <p:sp>
          <p:nvSpPr>
            <p:cNvPr id="11545" name="Google Shape;11545;p87"/>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6" name="Google Shape;11546;p87"/>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7" name="Google Shape;11547;p87"/>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8" name="Google Shape;11548;p87"/>
          <p:cNvGrpSpPr/>
          <p:nvPr/>
        </p:nvGrpSpPr>
        <p:grpSpPr>
          <a:xfrm>
            <a:off x="3550148" y="2278191"/>
            <a:ext cx="250847" cy="358070"/>
            <a:chOff x="-48216525" y="3936125"/>
            <a:chExt cx="211900" cy="302475"/>
          </a:xfrm>
        </p:grpSpPr>
        <p:sp>
          <p:nvSpPr>
            <p:cNvPr id="11549" name="Google Shape;11549;p87"/>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0" name="Google Shape;11550;p87"/>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1" name="Google Shape;11551;p87"/>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2" name="Google Shape;11552;p87"/>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3" name="Google Shape;11553;p87"/>
          <p:cNvGrpSpPr/>
          <p:nvPr/>
        </p:nvGrpSpPr>
        <p:grpSpPr>
          <a:xfrm>
            <a:off x="2205866" y="2753261"/>
            <a:ext cx="355258" cy="355288"/>
            <a:chOff x="-46410500" y="3201275"/>
            <a:chExt cx="300100" cy="300125"/>
          </a:xfrm>
        </p:grpSpPr>
        <p:sp>
          <p:nvSpPr>
            <p:cNvPr id="11554" name="Google Shape;11554;p87"/>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5" name="Google Shape;11555;p87"/>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6" name="Google Shape;11556;p87"/>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7" name="Google Shape;11557;p87"/>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8" name="Google Shape;11558;p87"/>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9" name="Google Shape;11559;p87"/>
          <p:cNvGrpSpPr/>
          <p:nvPr/>
        </p:nvGrpSpPr>
        <p:grpSpPr>
          <a:xfrm>
            <a:off x="2205866" y="3188692"/>
            <a:ext cx="355258" cy="356205"/>
            <a:chOff x="-46409700" y="3569100"/>
            <a:chExt cx="300100" cy="300900"/>
          </a:xfrm>
        </p:grpSpPr>
        <p:sp>
          <p:nvSpPr>
            <p:cNvPr id="11560" name="Google Shape;11560;p87"/>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1" name="Google Shape;11561;p87"/>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2" name="Google Shape;11562;p87"/>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3" name="Google Shape;11563;p87"/>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4" name="Google Shape;11564;p87"/>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5" name="Google Shape;11565;p87"/>
          <p:cNvGrpSpPr/>
          <p:nvPr/>
        </p:nvGrpSpPr>
        <p:grpSpPr>
          <a:xfrm>
            <a:off x="2193747" y="3624124"/>
            <a:ext cx="379497" cy="358070"/>
            <a:chOff x="-46422300" y="3936925"/>
            <a:chExt cx="320575" cy="302475"/>
          </a:xfrm>
        </p:grpSpPr>
        <p:sp>
          <p:nvSpPr>
            <p:cNvPr id="11566" name="Google Shape;11566;p87"/>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7" name="Google Shape;11567;p87"/>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8" name="Google Shape;11568;p87"/>
          <p:cNvGrpSpPr/>
          <p:nvPr/>
        </p:nvGrpSpPr>
        <p:grpSpPr>
          <a:xfrm>
            <a:off x="3971326" y="3178452"/>
            <a:ext cx="356205" cy="355258"/>
            <a:chOff x="-44914800" y="3560450"/>
            <a:chExt cx="300900" cy="300100"/>
          </a:xfrm>
        </p:grpSpPr>
        <p:sp>
          <p:nvSpPr>
            <p:cNvPr id="11569" name="Google Shape;11569;p87"/>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0" name="Google Shape;11570;p87"/>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1" name="Google Shape;11571;p87"/>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2" name="Google Shape;11572;p87"/>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3" name="Google Shape;11573;p87"/>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4" name="Google Shape;11574;p87"/>
          <p:cNvGrpSpPr/>
          <p:nvPr/>
        </p:nvGrpSpPr>
        <p:grpSpPr>
          <a:xfrm>
            <a:off x="1726378" y="1387086"/>
            <a:ext cx="354311" cy="354104"/>
            <a:chOff x="-49764975" y="3183375"/>
            <a:chExt cx="299300" cy="299125"/>
          </a:xfrm>
        </p:grpSpPr>
        <p:sp>
          <p:nvSpPr>
            <p:cNvPr id="11575" name="Google Shape;11575;p87"/>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6" name="Google Shape;11576;p87"/>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7" name="Google Shape;11577;p87"/>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8" name="Google Shape;11578;p87"/>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9" name="Google Shape;11579;p87"/>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0" name="Google Shape;11580;p87"/>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1" name="Google Shape;11581;p87"/>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2" name="Google Shape;11582;p87"/>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3" name="Google Shape;11583;p87"/>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4" name="Google Shape;11584;p87"/>
          <p:cNvGrpSpPr/>
          <p:nvPr/>
        </p:nvGrpSpPr>
        <p:grpSpPr>
          <a:xfrm>
            <a:off x="1726378" y="1822547"/>
            <a:ext cx="354311" cy="355909"/>
            <a:chOff x="-49764975" y="3551225"/>
            <a:chExt cx="299300" cy="300650"/>
          </a:xfrm>
        </p:grpSpPr>
        <p:sp>
          <p:nvSpPr>
            <p:cNvPr id="11585" name="Google Shape;11585;p87"/>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6" name="Google Shape;11586;p87"/>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7" name="Google Shape;11587;p87"/>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8" name="Google Shape;11588;p87"/>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9" name="Google Shape;11589;p87"/>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0" name="Google Shape;11590;p87"/>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1" name="Google Shape;11591;p87"/>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2" name="Google Shape;11592;p87"/>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3" name="Google Shape;11593;p87"/>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4" name="Google Shape;11594;p87"/>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5" name="Google Shape;11595;p87"/>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6" name="Google Shape;11596;p87"/>
          <p:cNvGrpSpPr/>
          <p:nvPr/>
        </p:nvGrpSpPr>
        <p:grpSpPr>
          <a:xfrm>
            <a:off x="1724040" y="2259310"/>
            <a:ext cx="358987" cy="355525"/>
            <a:chOff x="-49766550" y="3920175"/>
            <a:chExt cx="303250" cy="300325"/>
          </a:xfrm>
        </p:grpSpPr>
        <p:sp>
          <p:nvSpPr>
            <p:cNvPr id="11597" name="Google Shape;11597;p87"/>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8" name="Google Shape;11598;p87"/>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9" name="Google Shape;11599;p87"/>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0" name="Google Shape;11600;p87"/>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1" name="Google Shape;11601;p87"/>
          <p:cNvGrpSpPr/>
          <p:nvPr/>
        </p:nvGrpSpPr>
        <p:grpSpPr>
          <a:xfrm>
            <a:off x="3939571" y="1407358"/>
            <a:ext cx="357123" cy="354341"/>
            <a:chOff x="-47892800" y="3200500"/>
            <a:chExt cx="301675" cy="299325"/>
          </a:xfrm>
        </p:grpSpPr>
        <p:sp>
          <p:nvSpPr>
            <p:cNvPr id="11602" name="Google Shape;11602;p87"/>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3" name="Google Shape;11603;p87"/>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4" name="Google Shape;11604;p87"/>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5" name="Google Shape;11605;p87"/>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6" name="Google Shape;11606;p87"/>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7" name="Google Shape;11607;p87"/>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8" name="Google Shape;11608;p87"/>
          <p:cNvGrpSpPr/>
          <p:nvPr/>
        </p:nvGrpSpPr>
        <p:grpSpPr>
          <a:xfrm>
            <a:off x="4003437" y="1843707"/>
            <a:ext cx="229391" cy="355258"/>
            <a:chOff x="-47839250" y="3569100"/>
            <a:chExt cx="193775" cy="300100"/>
          </a:xfrm>
        </p:grpSpPr>
        <p:sp>
          <p:nvSpPr>
            <p:cNvPr id="11609" name="Google Shape;11609;p87"/>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0" name="Google Shape;11610;p87"/>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1" name="Google Shape;11611;p87"/>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2" name="Google Shape;11612;p87"/>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3" name="Google Shape;11613;p87"/>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4" name="Google Shape;11614;p87"/>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5" name="Google Shape;11615;p87"/>
          <p:cNvGrpSpPr/>
          <p:nvPr/>
        </p:nvGrpSpPr>
        <p:grpSpPr>
          <a:xfrm>
            <a:off x="3940503" y="2280056"/>
            <a:ext cx="355258" cy="356205"/>
            <a:chOff x="-47892800" y="3937700"/>
            <a:chExt cx="300100" cy="300900"/>
          </a:xfrm>
        </p:grpSpPr>
        <p:sp>
          <p:nvSpPr>
            <p:cNvPr id="11616" name="Google Shape;11616;p87"/>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7" name="Google Shape;11617;p87"/>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8" name="Google Shape;11618;p87"/>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9" name="Google Shape;11619;p87"/>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0" name="Google Shape;11620;p87"/>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1" name="Google Shape;11621;p87"/>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2" name="Google Shape;11622;p87"/>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3" name="Google Shape;11623;p87"/>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4" name="Google Shape;11624;p87"/>
          <p:cNvGrpSpPr/>
          <p:nvPr/>
        </p:nvGrpSpPr>
        <p:grpSpPr>
          <a:xfrm>
            <a:off x="2645798" y="2773770"/>
            <a:ext cx="355258" cy="311458"/>
            <a:chOff x="-46042675" y="3218600"/>
            <a:chExt cx="300100" cy="263100"/>
          </a:xfrm>
        </p:grpSpPr>
        <p:sp>
          <p:nvSpPr>
            <p:cNvPr id="11625" name="Google Shape;11625;p87"/>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6" name="Google Shape;11626;p87"/>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7" name="Google Shape;11627;p87"/>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8" name="Google Shape;11628;p87"/>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9" name="Google Shape;11629;p87"/>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0" name="Google Shape;11630;p87"/>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1" name="Google Shape;11631;p87"/>
          <p:cNvGrpSpPr/>
          <p:nvPr/>
        </p:nvGrpSpPr>
        <p:grpSpPr>
          <a:xfrm>
            <a:off x="2645798" y="3188219"/>
            <a:ext cx="355258" cy="323118"/>
            <a:chOff x="-46042675" y="3568700"/>
            <a:chExt cx="300100" cy="272950"/>
          </a:xfrm>
        </p:grpSpPr>
        <p:sp>
          <p:nvSpPr>
            <p:cNvPr id="11632" name="Google Shape;11632;p87"/>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3" name="Google Shape;11633;p87"/>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4" name="Google Shape;11634;p87"/>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5" name="Google Shape;11635;p87"/>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6" name="Google Shape;11636;p87"/>
          <p:cNvGrpSpPr/>
          <p:nvPr/>
        </p:nvGrpSpPr>
        <p:grpSpPr>
          <a:xfrm>
            <a:off x="2687749" y="3625189"/>
            <a:ext cx="271357" cy="356057"/>
            <a:chOff x="-46007225" y="3937825"/>
            <a:chExt cx="229225" cy="300775"/>
          </a:xfrm>
        </p:grpSpPr>
        <p:sp>
          <p:nvSpPr>
            <p:cNvPr id="11637" name="Google Shape;11637;p87"/>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8" name="Google Shape;11638;p87"/>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9" name="Google Shape;11639;p87"/>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0" name="Google Shape;11640;p87"/>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1" name="Google Shape;11641;p87"/>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2" name="Google Shape;11642;p87"/>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3" name="Google Shape;11643;p87"/>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4" name="Google Shape;11644;p87"/>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5" name="Google Shape;11645;p87"/>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6" name="Google Shape;11646;p87"/>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7" name="Google Shape;11647;p87"/>
          <p:cNvGrpSpPr/>
          <p:nvPr/>
        </p:nvGrpSpPr>
        <p:grpSpPr>
          <a:xfrm>
            <a:off x="3993241" y="3615275"/>
            <a:ext cx="312375" cy="357596"/>
            <a:chOff x="-44895900" y="3929450"/>
            <a:chExt cx="263875" cy="302075"/>
          </a:xfrm>
        </p:grpSpPr>
        <p:sp>
          <p:nvSpPr>
            <p:cNvPr id="11648" name="Google Shape;11648;p87"/>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9" name="Google Shape;11649;p87"/>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0" name="Google Shape;11650;p87"/>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1" name="Google Shape;11651;p87"/>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2" name="Google Shape;11652;p87"/>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3" name="Google Shape;11653;p87"/>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4" name="Google Shape;11654;p87"/>
          <p:cNvGrpSpPr/>
          <p:nvPr/>
        </p:nvGrpSpPr>
        <p:grpSpPr>
          <a:xfrm>
            <a:off x="2167060" y="1398036"/>
            <a:ext cx="356205" cy="332885"/>
            <a:chOff x="-49397175" y="3192625"/>
            <a:chExt cx="300900" cy="281200"/>
          </a:xfrm>
        </p:grpSpPr>
        <p:sp>
          <p:nvSpPr>
            <p:cNvPr id="11655" name="Google Shape;11655;p87"/>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6" name="Google Shape;11656;p87"/>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7" name="Google Shape;11657;p87"/>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8" name="Google Shape;11658;p87"/>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9" name="Google Shape;11659;p87"/>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0" name="Google Shape;11660;p87"/>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1" name="Google Shape;11661;p87"/>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62" name="Google Shape;11662;p87"/>
          <p:cNvGrpSpPr/>
          <p:nvPr/>
        </p:nvGrpSpPr>
        <p:grpSpPr>
          <a:xfrm>
            <a:off x="2193163" y="1822251"/>
            <a:ext cx="304000" cy="356205"/>
            <a:chOff x="-49375900" y="3550975"/>
            <a:chExt cx="256800" cy="300900"/>
          </a:xfrm>
        </p:grpSpPr>
        <p:sp>
          <p:nvSpPr>
            <p:cNvPr id="11663" name="Google Shape;11663;p87"/>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4" name="Google Shape;11664;p87"/>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5" name="Google Shape;11665;p87"/>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6" name="Google Shape;11666;p87"/>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7" name="Google Shape;11667;p87"/>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8" name="Google Shape;11668;p87"/>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9" name="Google Shape;11669;p87"/>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0" name="Google Shape;11670;p87"/>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1" name="Google Shape;11671;p87"/>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2" name="Google Shape;11672;p87"/>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3" name="Google Shape;11673;p87"/>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4" name="Google Shape;11674;p87"/>
          <p:cNvGrpSpPr/>
          <p:nvPr/>
        </p:nvGrpSpPr>
        <p:grpSpPr>
          <a:xfrm>
            <a:off x="2188516" y="2259546"/>
            <a:ext cx="313293" cy="356205"/>
            <a:chOff x="-49378250" y="3920375"/>
            <a:chExt cx="264650" cy="300900"/>
          </a:xfrm>
        </p:grpSpPr>
        <p:sp>
          <p:nvSpPr>
            <p:cNvPr id="11675" name="Google Shape;11675;p87"/>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6" name="Google Shape;11676;p87"/>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7" name="Google Shape;11677;p87"/>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8" name="Google Shape;11678;p87"/>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9" name="Google Shape;11679;p87"/>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0" name="Google Shape;11680;p87"/>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1" name="Google Shape;11681;p87"/>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2" name="Google Shape;11682;p87"/>
          <p:cNvGrpSpPr/>
          <p:nvPr/>
        </p:nvGrpSpPr>
        <p:grpSpPr>
          <a:xfrm>
            <a:off x="907504" y="2752344"/>
            <a:ext cx="312375" cy="357123"/>
            <a:chOff x="-47505300" y="3200500"/>
            <a:chExt cx="263875" cy="301675"/>
          </a:xfrm>
        </p:grpSpPr>
        <p:sp>
          <p:nvSpPr>
            <p:cNvPr id="11683" name="Google Shape;11683;p87"/>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4" name="Google Shape;11684;p87"/>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5" name="Google Shape;11685;p87"/>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6" name="Google Shape;11686;p87"/>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7" name="Google Shape;11687;p87"/>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8" name="Google Shape;11688;p87"/>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9" name="Google Shape;11689;p87"/>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0" name="Google Shape;11690;p87"/>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1" name="Google Shape;11691;p87"/>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2" name="Google Shape;11692;p87"/>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3" name="Google Shape;11693;p87"/>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4" name="Google Shape;11694;p87"/>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5" name="Google Shape;11695;p87"/>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96" name="Google Shape;11696;p87"/>
          <p:cNvGrpSpPr/>
          <p:nvPr/>
        </p:nvGrpSpPr>
        <p:grpSpPr>
          <a:xfrm>
            <a:off x="885604" y="3188692"/>
            <a:ext cx="356176" cy="355051"/>
            <a:chOff x="-47524975" y="3569100"/>
            <a:chExt cx="300875" cy="299925"/>
          </a:xfrm>
        </p:grpSpPr>
        <p:sp>
          <p:nvSpPr>
            <p:cNvPr id="11697" name="Google Shape;11697;p87"/>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8" name="Google Shape;11698;p87"/>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9" name="Google Shape;11699;p87"/>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0" name="Google Shape;11700;p87"/>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1" name="Google Shape;11701;p87"/>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2" name="Google Shape;11702;p87"/>
          <p:cNvGrpSpPr/>
          <p:nvPr/>
        </p:nvGrpSpPr>
        <p:grpSpPr>
          <a:xfrm>
            <a:off x="886062" y="3667954"/>
            <a:ext cx="355258" cy="270410"/>
            <a:chOff x="-47523400" y="3973950"/>
            <a:chExt cx="300100" cy="228425"/>
          </a:xfrm>
        </p:grpSpPr>
        <p:sp>
          <p:nvSpPr>
            <p:cNvPr id="11703" name="Google Shape;11703;p87"/>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4" name="Google Shape;11704;p87"/>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5" name="Google Shape;11705;p87"/>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6" name="Google Shape;11706;p87"/>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7" name="Google Shape;11707;p87"/>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8" name="Google Shape;11708;p87"/>
          <p:cNvGrpSpPr/>
          <p:nvPr/>
        </p:nvGrpSpPr>
        <p:grpSpPr>
          <a:xfrm>
            <a:off x="3091183" y="2750953"/>
            <a:ext cx="354341" cy="357596"/>
            <a:chOff x="-45673275" y="3199325"/>
            <a:chExt cx="299325" cy="302075"/>
          </a:xfrm>
        </p:grpSpPr>
        <p:sp>
          <p:nvSpPr>
            <p:cNvPr id="11709" name="Google Shape;11709;p87"/>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0" name="Google Shape;11710;p87"/>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1" name="Google Shape;11711;p87"/>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2" name="Google Shape;11712;p87"/>
          <p:cNvGrpSpPr/>
          <p:nvPr/>
        </p:nvGrpSpPr>
        <p:grpSpPr>
          <a:xfrm>
            <a:off x="3090251" y="3209202"/>
            <a:ext cx="356205" cy="314240"/>
            <a:chOff x="-45674075" y="3586425"/>
            <a:chExt cx="300900" cy="265450"/>
          </a:xfrm>
        </p:grpSpPr>
        <p:sp>
          <p:nvSpPr>
            <p:cNvPr id="11713" name="Google Shape;11713;p87"/>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4" name="Google Shape;11714;p87"/>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5" name="Google Shape;11715;p87"/>
          <p:cNvGrpSpPr/>
          <p:nvPr/>
        </p:nvGrpSpPr>
        <p:grpSpPr>
          <a:xfrm>
            <a:off x="3091183" y="3625041"/>
            <a:ext cx="354341" cy="356205"/>
            <a:chOff x="-45673275" y="3937700"/>
            <a:chExt cx="299325" cy="300900"/>
          </a:xfrm>
        </p:grpSpPr>
        <p:sp>
          <p:nvSpPr>
            <p:cNvPr id="11716" name="Google Shape;11716;p87"/>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7" name="Google Shape;11717;p87"/>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8" name="Google Shape;11718;p87"/>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9" name="Google Shape;11719;p87"/>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0" name="Google Shape;11720;p87"/>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1" name="Google Shape;11721;p87"/>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2" name="Google Shape;11722;p87"/>
          <p:cNvGrpSpPr/>
          <p:nvPr/>
        </p:nvGrpSpPr>
        <p:grpSpPr>
          <a:xfrm>
            <a:off x="2205349" y="4117825"/>
            <a:ext cx="356205" cy="356205"/>
            <a:chOff x="-44512325" y="3176075"/>
            <a:chExt cx="300900" cy="300900"/>
          </a:xfrm>
        </p:grpSpPr>
        <p:sp>
          <p:nvSpPr>
            <p:cNvPr id="11723" name="Google Shape;11723;p87"/>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4" name="Google Shape;11724;p87"/>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5" name="Google Shape;11725;p87"/>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6" name="Google Shape;11726;p87"/>
          <p:cNvGrpSpPr/>
          <p:nvPr/>
        </p:nvGrpSpPr>
        <p:grpSpPr>
          <a:xfrm>
            <a:off x="2608689" y="1386849"/>
            <a:ext cx="354341" cy="354341"/>
            <a:chOff x="-49027775" y="3183175"/>
            <a:chExt cx="299325" cy="299325"/>
          </a:xfrm>
        </p:grpSpPr>
        <p:sp>
          <p:nvSpPr>
            <p:cNvPr id="11727" name="Google Shape;11727;p87"/>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8" name="Google Shape;11728;p87"/>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9" name="Google Shape;11729;p87"/>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0" name="Google Shape;11730;p87"/>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1" name="Google Shape;11731;p87"/>
          <p:cNvGrpSpPr/>
          <p:nvPr/>
        </p:nvGrpSpPr>
        <p:grpSpPr>
          <a:xfrm>
            <a:off x="2608230" y="1822251"/>
            <a:ext cx="355258" cy="357152"/>
            <a:chOff x="-49027775" y="3550975"/>
            <a:chExt cx="300100" cy="301700"/>
          </a:xfrm>
        </p:grpSpPr>
        <p:sp>
          <p:nvSpPr>
            <p:cNvPr id="11732" name="Google Shape;11732;p87"/>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3" name="Google Shape;11733;p87"/>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4" name="Google Shape;11734;p87"/>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5" name="Google Shape;11735;p87"/>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6" name="Google Shape;11736;p87"/>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7" name="Google Shape;11737;p87"/>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8" name="Google Shape;11738;p87"/>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9" name="Google Shape;11739;p87"/>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0" name="Google Shape;11740;p87"/>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1" name="Google Shape;11741;p87"/>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2" name="Google Shape;11742;p87"/>
          <p:cNvGrpSpPr/>
          <p:nvPr/>
        </p:nvGrpSpPr>
        <p:grpSpPr>
          <a:xfrm>
            <a:off x="2606306" y="2259310"/>
            <a:ext cx="359106" cy="355525"/>
            <a:chOff x="-49031025" y="3920175"/>
            <a:chExt cx="303350" cy="300325"/>
          </a:xfrm>
        </p:grpSpPr>
        <p:sp>
          <p:nvSpPr>
            <p:cNvPr id="11743" name="Google Shape;11743;p87"/>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4" name="Google Shape;11744;p87"/>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5" name="Google Shape;11745;p87"/>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6" name="Google Shape;11746;p87"/>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7" name="Google Shape;11747;p87"/>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8" name="Google Shape;11748;p87"/>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9" name="Google Shape;11749;p87"/>
          <p:cNvGrpSpPr/>
          <p:nvPr/>
        </p:nvGrpSpPr>
        <p:grpSpPr>
          <a:xfrm>
            <a:off x="1322411" y="2752344"/>
            <a:ext cx="356176" cy="354341"/>
            <a:chOff x="-47155575" y="3200500"/>
            <a:chExt cx="300875" cy="299325"/>
          </a:xfrm>
        </p:grpSpPr>
        <p:sp>
          <p:nvSpPr>
            <p:cNvPr id="11750" name="Google Shape;11750;p87"/>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1" name="Google Shape;11751;p87"/>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2" name="Google Shape;11752;p87"/>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3" name="Google Shape;11753;p87"/>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4" name="Google Shape;11754;p87"/>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5" name="Google Shape;11755;p87"/>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6" name="Google Shape;11756;p87"/>
          <p:cNvGrpSpPr/>
          <p:nvPr/>
        </p:nvGrpSpPr>
        <p:grpSpPr>
          <a:xfrm>
            <a:off x="1322870" y="3188692"/>
            <a:ext cx="355258" cy="355258"/>
            <a:chOff x="-47154800" y="3569100"/>
            <a:chExt cx="300100" cy="300100"/>
          </a:xfrm>
        </p:grpSpPr>
        <p:sp>
          <p:nvSpPr>
            <p:cNvPr id="11757" name="Google Shape;11757;p87"/>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8" name="Google Shape;11758;p87"/>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9" name="Google Shape;11759;p87"/>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0" name="Google Shape;11760;p87"/>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1" name="Google Shape;11761;p87"/>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2" name="Google Shape;11762;p87"/>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3" name="Google Shape;11763;p87"/>
          <p:cNvGrpSpPr/>
          <p:nvPr/>
        </p:nvGrpSpPr>
        <p:grpSpPr>
          <a:xfrm>
            <a:off x="1323343" y="3626905"/>
            <a:ext cx="354311" cy="353423"/>
            <a:chOff x="-47154000" y="3939275"/>
            <a:chExt cx="299300" cy="298550"/>
          </a:xfrm>
        </p:grpSpPr>
        <p:sp>
          <p:nvSpPr>
            <p:cNvPr id="11764" name="Google Shape;11764;p87"/>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5" name="Google Shape;11765;p87"/>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6" name="Google Shape;11766;p87"/>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7" name="Google Shape;11767;p87"/>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8" name="Google Shape;11768;p87"/>
          <p:cNvGrpSpPr/>
          <p:nvPr/>
        </p:nvGrpSpPr>
        <p:grpSpPr>
          <a:xfrm>
            <a:off x="3548633" y="2752344"/>
            <a:ext cx="312375" cy="354341"/>
            <a:chOff x="-45286550" y="3200500"/>
            <a:chExt cx="263875" cy="299325"/>
          </a:xfrm>
        </p:grpSpPr>
        <p:sp>
          <p:nvSpPr>
            <p:cNvPr id="11769" name="Google Shape;11769;p87"/>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0" name="Google Shape;11770;p87"/>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1" name="Google Shape;11771;p87"/>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2" name="Google Shape;11772;p87"/>
          <p:cNvGrpSpPr/>
          <p:nvPr/>
        </p:nvGrpSpPr>
        <p:grpSpPr>
          <a:xfrm>
            <a:off x="3548633" y="3189639"/>
            <a:ext cx="312375" cy="354311"/>
            <a:chOff x="-45286550" y="3569900"/>
            <a:chExt cx="263875" cy="299300"/>
          </a:xfrm>
        </p:grpSpPr>
        <p:sp>
          <p:nvSpPr>
            <p:cNvPr id="11773" name="Google Shape;11773;p87"/>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4" name="Google Shape;11774;p87"/>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5" name="Google Shape;11775;p87"/>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6" name="Google Shape;11776;p87"/>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7" name="Google Shape;11777;p87"/>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8" name="Google Shape;11778;p87"/>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9" name="Google Shape;11779;p87"/>
          <p:cNvGrpSpPr/>
          <p:nvPr/>
        </p:nvGrpSpPr>
        <p:grpSpPr>
          <a:xfrm>
            <a:off x="3559820" y="3625988"/>
            <a:ext cx="290001" cy="355258"/>
            <a:chOff x="-45277900" y="3938500"/>
            <a:chExt cx="244975" cy="300100"/>
          </a:xfrm>
        </p:grpSpPr>
        <p:sp>
          <p:nvSpPr>
            <p:cNvPr id="11780" name="Google Shape;11780;p87"/>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1" name="Google Shape;11781;p87"/>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2" name="Google Shape;11782;p87"/>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3" name="Google Shape;11783;p87"/>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4" name="Google Shape;11784;p87"/>
          <p:cNvGrpSpPr/>
          <p:nvPr/>
        </p:nvGrpSpPr>
        <p:grpSpPr>
          <a:xfrm>
            <a:off x="2645769" y="4095090"/>
            <a:ext cx="355258" cy="355258"/>
            <a:chOff x="-44502875" y="3576975"/>
            <a:chExt cx="300100" cy="300100"/>
          </a:xfrm>
        </p:grpSpPr>
        <p:sp>
          <p:nvSpPr>
            <p:cNvPr id="11785" name="Google Shape;11785;p87"/>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6" name="Google Shape;11786;p87"/>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7" name="Google Shape;11787;p87"/>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8" name="Google Shape;11788;p87"/>
          <p:cNvGrpSpPr/>
          <p:nvPr/>
        </p:nvGrpSpPr>
        <p:grpSpPr>
          <a:xfrm>
            <a:off x="4858981" y="1820745"/>
            <a:ext cx="356196" cy="354670"/>
            <a:chOff x="-13946200" y="3647075"/>
            <a:chExt cx="353650" cy="352100"/>
          </a:xfrm>
        </p:grpSpPr>
        <p:sp>
          <p:nvSpPr>
            <p:cNvPr id="11789" name="Google Shape;11789;p87"/>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0" name="Google Shape;11790;p87"/>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1" name="Google Shape;11791;p87"/>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2" name="Google Shape;11792;p87"/>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3" name="Google Shape;11793;p87"/>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4" name="Google Shape;11794;p87"/>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5" name="Google Shape;11795;p87"/>
          <p:cNvGrpSpPr/>
          <p:nvPr/>
        </p:nvGrpSpPr>
        <p:grpSpPr>
          <a:xfrm>
            <a:off x="6642374" y="1380228"/>
            <a:ext cx="357002" cy="354267"/>
            <a:chOff x="-12163025" y="3214275"/>
            <a:chExt cx="354450" cy="351700"/>
          </a:xfrm>
        </p:grpSpPr>
        <p:sp>
          <p:nvSpPr>
            <p:cNvPr id="11796" name="Google Shape;11796;p87"/>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7" name="Google Shape;11797;p87"/>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8" name="Google Shape;11798;p87"/>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9" name="Google Shape;11799;p87"/>
          <p:cNvGrpSpPr/>
          <p:nvPr/>
        </p:nvGrpSpPr>
        <p:grpSpPr>
          <a:xfrm>
            <a:off x="6643154" y="1819965"/>
            <a:ext cx="355441" cy="356232"/>
            <a:chOff x="-12160675" y="3647875"/>
            <a:chExt cx="352900" cy="353650"/>
          </a:xfrm>
        </p:grpSpPr>
        <p:sp>
          <p:nvSpPr>
            <p:cNvPr id="11800" name="Google Shape;11800;p87"/>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1" name="Google Shape;11801;p87"/>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2" name="Google Shape;11802;p87"/>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3" name="Google Shape;11803;p87"/>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4" name="Google Shape;11804;p87"/>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5" name="Google Shape;11805;p87"/>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6" name="Google Shape;11806;p87"/>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7" name="Google Shape;11807;p87"/>
          <p:cNvGrpSpPr/>
          <p:nvPr/>
        </p:nvGrpSpPr>
        <p:grpSpPr>
          <a:xfrm>
            <a:off x="6653870" y="2264421"/>
            <a:ext cx="354635" cy="356232"/>
            <a:chOff x="-12160675" y="4081850"/>
            <a:chExt cx="352100" cy="353650"/>
          </a:xfrm>
        </p:grpSpPr>
        <p:sp>
          <p:nvSpPr>
            <p:cNvPr id="11808" name="Google Shape;11808;p87"/>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9" name="Google Shape;11809;p87"/>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0" name="Google Shape;11810;p87"/>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1" name="Google Shape;11811;p87"/>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2" name="Google Shape;11812;p87"/>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3" name="Google Shape;11813;p87"/>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4" name="Google Shape;11814;p87"/>
          <p:cNvGrpSpPr/>
          <p:nvPr/>
        </p:nvGrpSpPr>
        <p:grpSpPr>
          <a:xfrm>
            <a:off x="4858836" y="2738864"/>
            <a:ext cx="355416" cy="355652"/>
            <a:chOff x="-10391650" y="3180600"/>
            <a:chExt cx="352875" cy="353075"/>
          </a:xfrm>
        </p:grpSpPr>
        <p:sp>
          <p:nvSpPr>
            <p:cNvPr id="11815" name="Google Shape;11815;p87"/>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6" name="Google Shape;11816;p87"/>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7" name="Google Shape;11817;p87"/>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8" name="Google Shape;11818;p87"/>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9" name="Google Shape;11819;p87"/>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0" name="Google Shape;11820;p87"/>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1" name="Google Shape;11821;p87"/>
          <p:cNvGrpSpPr/>
          <p:nvPr/>
        </p:nvGrpSpPr>
        <p:grpSpPr>
          <a:xfrm>
            <a:off x="4858835" y="3215662"/>
            <a:ext cx="354635" cy="353890"/>
            <a:chOff x="-10390875" y="3616350"/>
            <a:chExt cx="352100" cy="351325"/>
          </a:xfrm>
        </p:grpSpPr>
        <p:sp>
          <p:nvSpPr>
            <p:cNvPr id="11822" name="Google Shape;11822;p87"/>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3" name="Google Shape;11823;p87"/>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4" name="Google Shape;11824;p87"/>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5" name="Google Shape;11825;p87"/>
          <p:cNvGrpSpPr/>
          <p:nvPr/>
        </p:nvGrpSpPr>
        <p:grpSpPr>
          <a:xfrm>
            <a:off x="7525810" y="2740327"/>
            <a:ext cx="312585" cy="354670"/>
            <a:chOff x="-10370400" y="4049550"/>
            <a:chExt cx="310350" cy="352100"/>
          </a:xfrm>
        </p:grpSpPr>
        <p:sp>
          <p:nvSpPr>
            <p:cNvPr id="11826" name="Google Shape;11826;p87"/>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7" name="Google Shape;11827;p87"/>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8" name="Google Shape;11828;p87"/>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9" name="Google Shape;11829;p87"/>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0" name="Google Shape;11830;p87"/>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1" name="Google Shape;11831;p87"/>
          <p:cNvGrpSpPr/>
          <p:nvPr/>
        </p:nvGrpSpPr>
        <p:grpSpPr>
          <a:xfrm>
            <a:off x="6630066" y="2739268"/>
            <a:ext cx="379236" cy="354847"/>
            <a:chOff x="-8674650" y="3210975"/>
            <a:chExt cx="376525" cy="352275"/>
          </a:xfrm>
        </p:grpSpPr>
        <p:sp>
          <p:nvSpPr>
            <p:cNvPr id="11832" name="Google Shape;11832;p87"/>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3" name="Google Shape;11833;p87"/>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4" name="Google Shape;11834;p87"/>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5" name="Google Shape;11835;p87"/>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6" name="Google Shape;11836;p87"/>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7" name="Google Shape;11837;p87"/>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8" name="Google Shape;11838;p87"/>
          <p:cNvGrpSpPr/>
          <p:nvPr/>
        </p:nvGrpSpPr>
        <p:grpSpPr>
          <a:xfrm>
            <a:off x="5301563" y="1820745"/>
            <a:ext cx="356221" cy="354670"/>
            <a:chOff x="-13512225" y="3647075"/>
            <a:chExt cx="353675" cy="352100"/>
          </a:xfrm>
        </p:grpSpPr>
        <p:sp>
          <p:nvSpPr>
            <p:cNvPr id="11839" name="Google Shape;11839;p87"/>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0" name="Google Shape;11840;p87"/>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1" name="Google Shape;11841;p87"/>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2" name="Google Shape;11842;p87"/>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3" name="Google Shape;11843;p87"/>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4" name="Google Shape;11844;p87"/>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5" name="Google Shape;11845;p87"/>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6" name="Google Shape;11846;p87"/>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7" name="Google Shape;11847;p87"/>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8" name="Google Shape;11848;p87"/>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9" name="Google Shape;11849;p87"/>
          <p:cNvGrpSpPr/>
          <p:nvPr/>
        </p:nvGrpSpPr>
        <p:grpSpPr>
          <a:xfrm>
            <a:off x="5311876" y="2264811"/>
            <a:ext cx="356221" cy="355451"/>
            <a:chOff x="-13512225" y="4080275"/>
            <a:chExt cx="353675" cy="352875"/>
          </a:xfrm>
        </p:grpSpPr>
        <p:sp>
          <p:nvSpPr>
            <p:cNvPr id="11850" name="Google Shape;11850;p87"/>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1" name="Google Shape;11851;p87"/>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2" name="Google Shape;11852;p87"/>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3" name="Google Shape;11853;p87"/>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4" name="Google Shape;11854;p87"/>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5" name="Google Shape;11855;p87"/>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6" name="Google Shape;11856;p87"/>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7" name="Google Shape;11857;p87"/>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8" name="Google Shape;11858;p87"/>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9" name="Google Shape;11859;p87"/>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0" name="Google Shape;11860;p87"/>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1" name="Google Shape;11861;p87"/>
          <p:cNvGrpSpPr/>
          <p:nvPr/>
        </p:nvGrpSpPr>
        <p:grpSpPr>
          <a:xfrm>
            <a:off x="7084956" y="1412172"/>
            <a:ext cx="356196" cy="290379"/>
            <a:chOff x="-11728250" y="3245400"/>
            <a:chExt cx="353650" cy="288275"/>
          </a:xfrm>
        </p:grpSpPr>
        <p:sp>
          <p:nvSpPr>
            <p:cNvPr id="11862" name="Google Shape;11862;p87"/>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3" name="Google Shape;11863;p87"/>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4" name="Google Shape;11864;p87"/>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5" name="Google Shape;11865;p87"/>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6" name="Google Shape;11866;p87"/>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7" name="Google Shape;11867;p87"/>
          <p:cNvGrpSpPr/>
          <p:nvPr/>
        </p:nvGrpSpPr>
        <p:grpSpPr>
          <a:xfrm>
            <a:off x="7117464" y="2264811"/>
            <a:ext cx="311804" cy="355451"/>
            <a:chOff x="-11703850" y="4081850"/>
            <a:chExt cx="309575" cy="352875"/>
          </a:xfrm>
        </p:grpSpPr>
        <p:sp>
          <p:nvSpPr>
            <p:cNvPr id="11868" name="Google Shape;11868;p87"/>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9" name="Google Shape;11869;p87"/>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0" name="Google Shape;11870;p87"/>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1" name="Google Shape;11871;p87"/>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2" name="Google Shape;11872;p87"/>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3" name="Google Shape;11873;p87"/>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4" name="Google Shape;11874;p87"/>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5" name="Google Shape;11875;p87"/>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76" name="Google Shape;11876;p87"/>
          <p:cNvGrpSpPr/>
          <p:nvPr/>
        </p:nvGrpSpPr>
        <p:grpSpPr>
          <a:xfrm>
            <a:off x="5306120" y="2738964"/>
            <a:ext cx="357002" cy="355451"/>
            <a:chOff x="-9958475" y="3180025"/>
            <a:chExt cx="354450" cy="352875"/>
          </a:xfrm>
        </p:grpSpPr>
        <p:sp>
          <p:nvSpPr>
            <p:cNvPr id="11877" name="Google Shape;11877;p87"/>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8" name="Google Shape;11878;p87"/>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9" name="Google Shape;11879;p87"/>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0" name="Google Shape;11880;p87"/>
          <p:cNvGrpSpPr/>
          <p:nvPr/>
        </p:nvGrpSpPr>
        <p:grpSpPr>
          <a:xfrm>
            <a:off x="5315247" y="3214945"/>
            <a:ext cx="337966" cy="355325"/>
            <a:chOff x="-9949025" y="3615575"/>
            <a:chExt cx="335550" cy="352750"/>
          </a:xfrm>
        </p:grpSpPr>
        <p:sp>
          <p:nvSpPr>
            <p:cNvPr id="11881" name="Google Shape;11881;p87"/>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2" name="Google Shape;11882;p87"/>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3" name="Google Shape;11883;p87"/>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4" name="Google Shape;11884;p87"/>
          <p:cNvGrpSpPr/>
          <p:nvPr/>
        </p:nvGrpSpPr>
        <p:grpSpPr>
          <a:xfrm>
            <a:off x="7950093" y="2738451"/>
            <a:ext cx="360175" cy="358423"/>
            <a:chOff x="-9961625" y="4048175"/>
            <a:chExt cx="357600" cy="355825"/>
          </a:xfrm>
        </p:grpSpPr>
        <p:sp>
          <p:nvSpPr>
            <p:cNvPr id="11885" name="Google Shape;11885;p87"/>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6" name="Google Shape;11886;p87"/>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7" name="Google Shape;11887;p87"/>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8" name="Google Shape;11888;p87"/>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9" name="Google Shape;11889;p87"/>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0" name="Google Shape;11890;p87"/>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1" name="Google Shape;11891;p87"/>
          <p:cNvGrpSpPr/>
          <p:nvPr/>
        </p:nvGrpSpPr>
        <p:grpSpPr>
          <a:xfrm>
            <a:off x="6636814" y="3213963"/>
            <a:ext cx="364959" cy="357289"/>
            <a:chOff x="-8680950" y="3624225"/>
            <a:chExt cx="362350" cy="354700"/>
          </a:xfrm>
        </p:grpSpPr>
        <p:sp>
          <p:nvSpPr>
            <p:cNvPr id="11892" name="Google Shape;11892;p87"/>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3" name="Google Shape;11893;p87"/>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4" name="Google Shape;11894;p87"/>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5" name="Google Shape;11895;p87"/>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6" name="Google Shape;11896;p87"/>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7" name="Google Shape;11897;p87"/>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8" name="Google Shape;11898;p87"/>
          <p:cNvGrpSpPr/>
          <p:nvPr/>
        </p:nvGrpSpPr>
        <p:grpSpPr>
          <a:xfrm>
            <a:off x="5773058" y="1379624"/>
            <a:ext cx="313365" cy="355476"/>
            <a:chOff x="-13056975" y="3212300"/>
            <a:chExt cx="311125" cy="352900"/>
          </a:xfrm>
        </p:grpSpPr>
        <p:sp>
          <p:nvSpPr>
            <p:cNvPr id="11899" name="Google Shape;11899;p87"/>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0" name="Google Shape;11900;p87"/>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1" name="Google Shape;11901;p87"/>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2" name="Google Shape;11902;p87"/>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3" name="Google Shape;11903;p87"/>
          <p:cNvGrpSpPr/>
          <p:nvPr/>
        </p:nvGrpSpPr>
        <p:grpSpPr>
          <a:xfrm>
            <a:off x="5750446" y="1820418"/>
            <a:ext cx="358588" cy="355325"/>
            <a:chOff x="-13077450" y="3647075"/>
            <a:chExt cx="356025" cy="352750"/>
          </a:xfrm>
        </p:grpSpPr>
        <p:sp>
          <p:nvSpPr>
            <p:cNvPr id="11904" name="Google Shape;11904;p87"/>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5" name="Google Shape;11905;p87"/>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6" name="Google Shape;11906;p87"/>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7" name="Google Shape;11907;p87"/>
          <p:cNvGrpSpPr/>
          <p:nvPr/>
        </p:nvGrpSpPr>
        <p:grpSpPr>
          <a:xfrm>
            <a:off x="5761552" y="2264018"/>
            <a:ext cx="357002" cy="357037"/>
            <a:chOff x="-13079025" y="4079475"/>
            <a:chExt cx="354450" cy="354450"/>
          </a:xfrm>
        </p:grpSpPr>
        <p:sp>
          <p:nvSpPr>
            <p:cNvPr id="11908" name="Google Shape;11908;p87"/>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9" name="Google Shape;11909;p87"/>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0" name="Google Shape;11910;p87"/>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1" name="Google Shape;11911;p87"/>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2" name="Google Shape;11912;p87"/>
          <p:cNvGrpSpPr/>
          <p:nvPr/>
        </p:nvGrpSpPr>
        <p:grpSpPr>
          <a:xfrm>
            <a:off x="7534619" y="1380027"/>
            <a:ext cx="356221" cy="354670"/>
            <a:chOff x="-11292700" y="3213875"/>
            <a:chExt cx="353675" cy="352100"/>
          </a:xfrm>
        </p:grpSpPr>
        <p:sp>
          <p:nvSpPr>
            <p:cNvPr id="11913" name="Google Shape;11913;p87"/>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4" name="Google Shape;11914;p87"/>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5" name="Google Shape;11915;p87"/>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6" name="Google Shape;11916;p87"/>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7" name="Google Shape;11917;p87"/>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8" name="Google Shape;11918;p87"/>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9" name="Google Shape;11919;p87"/>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0" name="Google Shape;11920;p87"/>
          <p:cNvGrpSpPr/>
          <p:nvPr/>
        </p:nvGrpSpPr>
        <p:grpSpPr>
          <a:xfrm>
            <a:off x="7528677" y="1819965"/>
            <a:ext cx="368106" cy="356232"/>
            <a:chOff x="-11299000" y="3647875"/>
            <a:chExt cx="365475" cy="353650"/>
          </a:xfrm>
        </p:grpSpPr>
        <p:sp>
          <p:nvSpPr>
            <p:cNvPr id="11921" name="Google Shape;11921;p87"/>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2" name="Google Shape;11922;p87"/>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3" name="Google Shape;11923;p87"/>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4" name="Google Shape;11924;p87"/>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5" name="Google Shape;11925;p87"/>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6" name="Google Shape;11926;p87"/>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7" name="Google Shape;11927;p87"/>
          <p:cNvGrpSpPr/>
          <p:nvPr/>
        </p:nvGrpSpPr>
        <p:grpSpPr>
          <a:xfrm>
            <a:off x="7544139" y="2275916"/>
            <a:ext cx="357808" cy="333240"/>
            <a:chOff x="-11295075" y="4092875"/>
            <a:chExt cx="355250" cy="330825"/>
          </a:xfrm>
        </p:grpSpPr>
        <p:sp>
          <p:nvSpPr>
            <p:cNvPr id="11928" name="Google Shape;11928;p87"/>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9" name="Google Shape;11929;p87"/>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0" name="Google Shape;11930;p87"/>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1" name="Google Shape;11931;p87"/>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2" name="Google Shape;11932;p87"/>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3" name="Google Shape;11933;p87"/>
          <p:cNvGrpSpPr/>
          <p:nvPr/>
        </p:nvGrpSpPr>
        <p:grpSpPr>
          <a:xfrm>
            <a:off x="5769739" y="2738964"/>
            <a:ext cx="312585" cy="355451"/>
            <a:chOff x="-9500075" y="3180800"/>
            <a:chExt cx="310350" cy="352875"/>
          </a:xfrm>
        </p:grpSpPr>
        <p:sp>
          <p:nvSpPr>
            <p:cNvPr id="11934" name="Google Shape;11934;p87"/>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5" name="Google Shape;11935;p87"/>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6" name="Google Shape;11936;p87"/>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7" name="Google Shape;11937;p87"/>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8" name="Google Shape;11938;p87"/>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9" name="Google Shape;11939;p87"/>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0" name="Google Shape;11940;p87"/>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1" name="Google Shape;11941;p87"/>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2" name="Google Shape;11942;p87"/>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3" name="Google Shape;11943;p87"/>
          <p:cNvGrpSpPr/>
          <p:nvPr/>
        </p:nvGrpSpPr>
        <p:grpSpPr>
          <a:xfrm>
            <a:off x="5747530" y="3214479"/>
            <a:ext cx="356221" cy="356257"/>
            <a:chOff x="-9523700" y="3614000"/>
            <a:chExt cx="353675" cy="353675"/>
          </a:xfrm>
        </p:grpSpPr>
        <p:sp>
          <p:nvSpPr>
            <p:cNvPr id="11944" name="Google Shape;11944;p87"/>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5" name="Google Shape;11945;p87"/>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6" name="Google Shape;11946;p87"/>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7" name="Google Shape;11947;p87"/>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8" name="Google Shape;11948;p87"/>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9" name="Google Shape;11949;p87"/>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0" name="Google Shape;11950;p87"/>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1" name="Google Shape;11951;p87"/>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2" name="Google Shape;11952;p87"/>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3" name="Google Shape;11953;p87"/>
          <p:cNvGrpSpPr/>
          <p:nvPr/>
        </p:nvGrpSpPr>
        <p:grpSpPr>
          <a:xfrm>
            <a:off x="7532481" y="3237121"/>
            <a:ext cx="356221" cy="354670"/>
            <a:chOff x="-9523700" y="4049550"/>
            <a:chExt cx="353675" cy="352100"/>
          </a:xfrm>
        </p:grpSpPr>
        <p:sp>
          <p:nvSpPr>
            <p:cNvPr id="11954" name="Google Shape;11954;p87"/>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5" name="Google Shape;11955;p87"/>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6" name="Google Shape;11956;p87"/>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7" name="Google Shape;11957;p87"/>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8" name="Google Shape;11958;p87"/>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9" name="Google Shape;11959;p87"/>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0" name="Google Shape;11960;p87"/>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1" name="Google Shape;11961;p87"/>
          <p:cNvGrpSpPr/>
          <p:nvPr/>
        </p:nvGrpSpPr>
        <p:grpSpPr>
          <a:xfrm>
            <a:off x="7088596" y="3237094"/>
            <a:ext cx="357002" cy="311029"/>
            <a:chOff x="-8209150" y="3659675"/>
            <a:chExt cx="354450" cy="308775"/>
          </a:xfrm>
        </p:grpSpPr>
        <p:sp>
          <p:nvSpPr>
            <p:cNvPr id="11962" name="Google Shape;11962;p87"/>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3" name="Google Shape;11963;p87"/>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4" name="Google Shape;11964;p87"/>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5" name="Google Shape;11965;p87"/>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6" name="Google Shape;11966;p87"/>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7" name="Google Shape;11967;p87"/>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8" name="Google Shape;11968;p87"/>
          <p:cNvGrpSpPr/>
          <p:nvPr/>
        </p:nvGrpSpPr>
        <p:grpSpPr>
          <a:xfrm>
            <a:off x="6202157" y="2266007"/>
            <a:ext cx="356221" cy="353059"/>
            <a:chOff x="-12643475" y="4081850"/>
            <a:chExt cx="353675" cy="350500"/>
          </a:xfrm>
        </p:grpSpPr>
        <p:sp>
          <p:nvSpPr>
            <p:cNvPr id="11969" name="Google Shape;11969;p87"/>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0" name="Google Shape;11970;p87"/>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1" name="Google Shape;11971;p87"/>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2" name="Google Shape;11972;p87"/>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73" name="Google Shape;11973;p87"/>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74" name="Google Shape;11974;p87"/>
          <p:cNvGrpSpPr/>
          <p:nvPr/>
        </p:nvGrpSpPr>
        <p:grpSpPr>
          <a:xfrm>
            <a:off x="7984757" y="2275916"/>
            <a:ext cx="356221" cy="333240"/>
            <a:chOff x="-10858725" y="4092875"/>
            <a:chExt cx="353675" cy="330825"/>
          </a:xfrm>
        </p:grpSpPr>
        <p:sp>
          <p:nvSpPr>
            <p:cNvPr id="11975" name="Google Shape;11975;p87"/>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6" name="Google Shape;11976;p87"/>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7" name="Google Shape;11977;p87"/>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8" name="Google Shape;11978;p87"/>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9" name="Google Shape;11979;p87"/>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0" name="Google Shape;11980;p87"/>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1" name="Google Shape;11981;p87"/>
          <p:cNvGrpSpPr/>
          <p:nvPr/>
        </p:nvGrpSpPr>
        <p:grpSpPr>
          <a:xfrm>
            <a:off x="6243280" y="3214882"/>
            <a:ext cx="252278" cy="355451"/>
            <a:chOff x="-9039300" y="3614000"/>
            <a:chExt cx="250475" cy="352875"/>
          </a:xfrm>
        </p:grpSpPr>
        <p:sp>
          <p:nvSpPr>
            <p:cNvPr id="11982" name="Google Shape;11982;p87"/>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3" name="Google Shape;11983;p87"/>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4" name="Google Shape;11984;p87"/>
          <p:cNvGrpSpPr/>
          <p:nvPr/>
        </p:nvGrpSpPr>
        <p:grpSpPr>
          <a:xfrm>
            <a:off x="7975246" y="3237121"/>
            <a:ext cx="354635" cy="354670"/>
            <a:chOff x="-9088150" y="4049550"/>
            <a:chExt cx="352100" cy="352100"/>
          </a:xfrm>
        </p:grpSpPr>
        <p:sp>
          <p:nvSpPr>
            <p:cNvPr id="11985" name="Google Shape;11985;p87"/>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6" name="Google Shape;11986;p87"/>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7" name="Google Shape;11987;p87"/>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8" name="Google Shape;11988;p87"/>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9" name="Google Shape;11989;p87"/>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0" name="Google Shape;11990;p87"/>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91" name="Google Shape;11991;p87"/>
          <p:cNvGrpSpPr/>
          <p:nvPr/>
        </p:nvGrpSpPr>
        <p:grpSpPr>
          <a:xfrm>
            <a:off x="7109610" y="2739354"/>
            <a:ext cx="315757" cy="354670"/>
            <a:chOff x="-8191825" y="3174500"/>
            <a:chExt cx="313500" cy="352100"/>
          </a:xfrm>
        </p:grpSpPr>
        <p:sp>
          <p:nvSpPr>
            <p:cNvPr id="11992" name="Google Shape;11992;p87"/>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3" name="Google Shape;11993;p87"/>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4" name="Google Shape;11994;p87"/>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95" name="Google Shape;11995;p87"/>
          <p:cNvGrpSpPr/>
          <p:nvPr/>
        </p:nvGrpSpPr>
        <p:grpSpPr>
          <a:xfrm>
            <a:off x="4858968" y="1379875"/>
            <a:ext cx="356221" cy="354973"/>
            <a:chOff x="-13947000" y="3212800"/>
            <a:chExt cx="353675" cy="352400"/>
          </a:xfrm>
        </p:grpSpPr>
        <p:sp>
          <p:nvSpPr>
            <p:cNvPr id="11996" name="Google Shape;11996;p87"/>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7" name="Google Shape;11997;p87"/>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98" name="Google Shape;11998;p87"/>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99" name="Google Shape;11999;p87"/>
          <p:cNvGrpSpPr/>
          <p:nvPr/>
        </p:nvGrpSpPr>
        <p:grpSpPr>
          <a:xfrm>
            <a:off x="5301563" y="1379233"/>
            <a:ext cx="356221" cy="356257"/>
            <a:chOff x="-13512225" y="3211525"/>
            <a:chExt cx="353675" cy="353675"/>
          </a:xfrm>
        </p:grpSpPr>
        <p:sp>
          <p:nvSpPr>
            <p:cNvPr id="12000" name="Google Shape;12000;p87"/>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1" name="Google Shape;12001;p87"/>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2" name="Google Shape;12002;p87"/>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3" name="Google Shape;12003;p87"/>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4" name="Google Shape;12004;p87"/>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5" name="Google Shape;12005;p87"/>
          <p:cNvGrpSpPr/>
          <p:nvPr/>
        </p:nvGrpSpPr>
        <p:grpSpPr>
          <a:xfrm>
            <a:off x="6191845" y="1379624"/>
            <a:ext cx="356221" cy="355476"/>
            <a:chOff x="-12643475" y="3212300"/>
            <a:chExt cx="353675" cy="352900"/>
          </a:xfrm>
        </p:grpSpPr>
        <p:sp>
          <p:nvSpPr>
            <p:cNvPr id="12006" name="Google Shape;12006;p87"/>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7" name="Google Shape;12007;p87"/>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8" name="Google Shape;12008;p87"/>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9" name="Google Shape;12009;p87"/>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0" name="Google Shape;12010;p87"/>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1" name="Google Shape;12011;p87"/>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2" name="Google Shape;12012;p87"/>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3" name="Google Shape;12013;p87"/>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4" name="Google Shape;12014;p87"/>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5" name="Google Shape;12015;p87"/>
          <p:cNvGrpSpPr/>
          <p:nvPr/>
        </p:nvGrpSpPr>
        <p:grpSpPr>
          <a:xfrm>
            <a:off x="6191845" y="1831398"/>
            <a:ext cx="356221" cy="333366"/>
            <a:chOff x="-12643475" y="3657325"/>
            <a:chExt cx="353675" cy="330950"/>
          </a:xfrm>
        </p:grpSpPr>
        <p:sp>
          <p:nvSpPr>
            <p:cNvPr id="12016" name="Google Shape;12016;p87"/>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7" name="Google Shape;12017;p87"/>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8" name="Google Shape;12018;p87"/>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9" name="Google Shape;12019;p87"/>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0" name="Google Shape;12020;p87"/>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1" name="Google Shape;12021;p87"/>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22" name="Google Shape;12022;p87"/>
          <p:cNvGrpSpPr/>
          <p:nvPr/>
        </p:nvGrpSpPr>
        <p:grpSpPr>
          <a:xfrm>
            <a:off x="7974847" y="1380027"/>
            <a:ext cx="355416" cy="354670"/>
            <a:chOff x="-10857925" y="3213875"/>
            <a:chExt cx="352875" cy="352100"/>
          </a:xfrm>
        </p:grpSpPr>
        <p:sp>
          <p:nvSpPr>
            <p:cNvPr id="12023" name="Google Shape;12023;p87"/>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4" name="Google Shape;12024;p87"/>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5" name="Google Shape;12025;p87"/>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6" name="Google Shape;12026;p87"/>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7" name="Google Shape;12027;p87"/>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8" name="Google Shape;12028;p87"/>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9" name="Google Shape;12029;p87"/>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0" name="Google Shape;12030;p87"/>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1" name="Google Shape;12031;p87"/>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2" name="Google Shape;12032;p87"/>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33" name="Google Shape;12033;p87"/>
          <p:cNvGrpSpPr/>
          <p:nvPr/>
        </p:nvGrpSpPr>
        <p:grpSpPr>
          <a:xfrm>
            <a:off x="6191762" y="2739455"/>
            <a:ext cx="356096" cy="354469"/>
            <a:chOff x="-9089725" y="3180200"/>
            <a:chExt cx="353550" cy="351900"/>
          </a:xfrm>
        </p:grpSpPr>
        <p:sp>
          <p:nvSpPr>
            <p:cNvPr id="12034" name="Google Shape;12034;p87"/>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5" name="Google Shape;12035;p87"/>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36" name="Google Shape;12036;p87"/>
          <p:cNvGrpSpPr/>
          <p:nvPr/>
        </p:nvGrpSpPr>
        <p:grpSpPr>
          <a:xfrm>
            <a:off x="7083760" y="1819260"/>
            <a:ext cx="358588" cy="357642"/>
            <a:chOff x="7083760" y="1971660"/>
            <a:chExt cx="358588" cy="357642"/>
          </a:xfrm>
        </p:grpSpPr>
        <p:sp>
          <p:nvSpPr>
            <p:cNvPr id="12037" name="Google Shape;12037;p87"/>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8" name="Google Shape;12038;p87"/>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9" name="Google Shape;12039;p87"/>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0" name="Google Shape;12040;p87"/>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1" name="Google Shape;12041;p87"/>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2" name="Google Shape;12042;p87"/>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3" name="Google Shape;12043;p87"/>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4" name="Google Shape;12044;p87"/>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5" name="Google Shape;12045;p87"/>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6" name="Google Shape;12046;p87"/>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7" name="Google Shape;12047;p87"/>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8" name="Google Shape;12048;p87"/>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49" name="Google Shape;12049;p87"/>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12050" name="Google Shape;12050;p87"/>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054" name="Shape 12054"/>
        <p:cNvGrpSpPr/>
        <p:nvPr/>
      </p:nvGrpSpPr>
      <p:grpSpPr>
        <a:xfrm>
          <a:off x="0" y="0"/>
          <a:ext cx="0" cy="0"/>
          <a:chOff x="0" y="0"/>
          <a:chExt cx="0" cy="0"/>
        </a:xfrm>
      </p:grpSpPr>
      <p:sp>
        <p:nvSpPr>
          <p:cNvPr id="12055" name="Google Shape;12055;p88"/>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56" name="Google Shape;12056;p88"/>
          <p:cNvGrpSpPr/>
          <p:nvPr/>
        </p:nvGrpSpPr>
        <p:grpSpPr>
          <a:xfrm>
            <a:off x="748855" y="2243507"/>
            <a:ext cx="452798" cy="449473"/>
            <a:chOff x="-21322300" y="3693325"/>
            <a:chExt cx="306400" cy="304150"/>
          </a:xfrm>
        </p:grpSpPr>
        <p:sp>
          <p:nvSpPr>
            <p:cNvPr id="12057" name="Google Shape;12057;p88"/>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8" name="Google Shape;12058;p88"/>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9" name="Google Shape;12059;p88"/>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0" name="Google Shape;12060;p88"/>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1" name="Google Shape;12061;p88"/>
          <p:cNvGrpSpPr/>
          <p:nvPr/>
        </p:nvGrpSpPr>
        <p:grpSpPr>
          <a:xfrm>
            <a:off x="748263" y="2810244"/>
            <a:ext cx="453980" cy="422540"/>
            <a:chOff x="-21322300" y="4077125"/>
            <a:chExt cx="307200" cy="285925"/>
          </a:xfrm>
        </p:grpSpPr>
        <p:sp>
          <p:nvSpPr>
            <p:cNvPr id="12062" name="Google Shape;12062;p88"/>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3" name="Google Shape;12063;p88"/>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4" name="Google Shape;12064;p88"/>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5" name="Google Shape;12065;p88"/>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6" name="Google Shape;12066;p88"/>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7" name="Google Shape;12067;p88"/>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8" name="Google Shape;12068;p88"/>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9" name="Google Shape;12069;p88"/>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0" name="Google Shape;12070;p88"/>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1" name="Google Shape;12071;p88"/>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2" name="Google Shape;12072;p88"/>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3" name="Google Shape;12073;p88"/>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4" name="Google Shape;12074;p88"/>
          <p:cNvGrpSpPr/>
          <p:nvPr/>
        </p:nvGrpSpPr>
        <p:grpSpPr>
          <a:xfrm>
            <a:off x="3525440" y="1689128"/>
            <a:ext cx="451653" cy="450212"/>
            <a:chOff x="-19394200" y="3333800"/>
            <a:chExt cx="305625" cy="304650"/>
          </a:xfrm>
        </p:grpSpPr>
        <p:sp>
          <p:nvSpPr>
            <p:cNvPr id="12075" name="Google Shape;12075;p88"/>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6" name="Google Shape;12076;p88"/>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7" name="Google Shape;12077;p88"/>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8" name="Google Shape;12078;p88"/>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9" name="Google Shape;12079;p88"/>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0" name="Google Shape;12080;p88"/>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1" name="Google Shape;12081;p88"/>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2" name="Google Shape;12082;p88"/>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3" name="Google Shape;12083;p88"/>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4" name="Google Shape;12084;p88"/>
          <p:cNvGrpSpPr/>
          <p:nvPr/>
        </p:nvGrpSpPr>
        <p:grpSpPr>
          <a:xfrm>
            <a:off x="3524276" y="2243580"/>
            <a:ext cx="453980" cy="449325"/>
            <a:chOff x="-19396575" y="3708500"/>
            <a:chExt cx="307200" cy="304050"/>
          </a:xfrm>
        </p:grpSpPr>
        <p:sp>
          <p:nvSpPr>
            <p:cNvPr id="12085" name="Google Shape;12085;p88"/>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6" name="Google Shape;12086;p88"/>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7" name="Google Shape;12087;p88"/>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8" name="Google Shape;12088;p88"/>
          <p:cNvGrpSpPr/>
          <p:nvPr/>
        </p:nvGrpSpPr>
        <p:grpSpPr>
          <a:xfrm>
            <a:off x="3518457" y="2796461"/>
            <a:ext cx="465618" cy="450101"/>
            <a:chOff x="-19394200" y="4084200"/>
            <a:chExt cx="315075" cy="304575"/>
          </a:xfrm>
        </p:grpSpPr>
        <p:sp>
          <p:nvSpPr>
            <p:cNvPr id="12089" name="Google Shape;12089;p88"/>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0" name="Google Shape;12090;p88"/>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1" name="Google Shape;12091;p88"/>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2" name="Google Shape;12092;p88"/>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3" name="Google Shape;12093;p88"/>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4" name="Google Shape;12094;p88"/>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5" name="Google Shape;12095;p88"/>
          <p:cNvGrpSpPr/>
          <p:nvPr/>
        </p:nvGrpSpPr>
        <p:grpSpPr>
          <a:xfrm>
            <a:off x="6324167" y="1689001"/>
            <a:ext cx="400447" cy="450470"/>
            <a:chOff x="-17526750" y="3309200"/>
            <a:chExt cx="270975" cy="304825"/>
          </a:xfrm>
        </p:grpSpPr>
        <p:sp>
          <p:nvSpPr>
            <p:cNvPr id="12096" name="Google Shape;12096;p88"/>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7" name="Google Shape;12097;p88"/>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8" name="Google Shape;12098;p88"/>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9" name="Google Shape;12099;p88"/>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0" name="Google Shape;12100;p88"/>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01" name="Google Shape;12101;p88"/>
          <p:cNvGrpSpPr/>
          <p:nvPr/>
        </p:nvGrpSpPr>
        <p:grpSpPr>
          <a:xfrm>
            <a:off x="6300319" y="2244173"/>
            <a:ext cx="448143" cy="448143"/>
            <a:chOff x="-17542500" y="3684100"/>
            <a:chExt cx="303250" cy="303250"/>
          </a:xfrm>
        </p:grpSpPr>
        <p:sp>
          <p:nvSpPr>
            <p:cNvPr id="12102" name="Google Shape;12102;p88"/>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3" name="Google Shape;12103;p88"/>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4" name="Google Shape;12104;p88"/>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5" name="Google Shape;12105;p88"/>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6" name="Google Shape;12106;p88"/>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7" name="Google Shape;12107;p88"/>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8" name="Google Shape;12108;p88"/>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09" name="Google Shape;12109;p88"/>
          <p:cNvGrpSpPr/>
          <p:nvPr/>
        </p:nvGrpSpPr>
        <p:grpSpPr>
          <a:xfrm>
            <a:off x="6299728" y="2810817"/>
            <a:ext cx="449325" cy="421395"/>
            <a:chOff x="-17542500" y="4068450"/>
            <a:chExt cx="304050" cy="285150"/>
          </a:xfrm>
        </p:grpSpPr>
        <p:sp>
          <p:nvSpPr>
            <p:cNvPr id="12110" name="Google Shape;12110;p88"/>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1" name="Google Shape;12111;p88"/>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2" name="Google Shape;12112;p88"/>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3" name="Google Shape;12113;p88"/>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4" name="Google Shape;12114;p88"/>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5" name="Google Shape;12115;p88"/>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6" name="Google Shape;12116;p88"/>
          <p:cNvGrpSpPr/>
          <p:nvPr/>
        </p:nvGrpSpPr>
        <p:grpSpPr>
          <a:xfrm>
            <a:off x="3530150" y="3342211"/>
            <a:ext cx="343404" cy="449325"/>
            <a:chOff x="-15652200" y="3335975"/>
            <a:chExt cx="232375" cy="304050"/>
          </a:xfrm>
        </p:grpSpPr>
        <p:sp>
          <p:nvSpPr>
            <p:cNvPr id="12117" name="Google Shape;12117;p88"/>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8" name="Google Shape;12118;p88"/>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9" name="Google Shape;12119;p88"/>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0" name="Google Shape;12120;p88"/>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1" name="Google Shape;12121;p88"/>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2" name="Google Shape;12122;p88"/>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3" name="Google Shape;12123;p88"/>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4" name="Google Shape;12124;p88"/>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5" name="Google Shape;12125;p88"/>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26" name="Google Shape;12126;p88"/>
          <p:cNvGrpSpPr/>
          <p:nvPr/>
        </p:nvGrpSpPr>
        <p:grpSpPr>
          <a:xfrm>
            <a:off x="1303491" y="1689573"/>
            <a:ext cx="450470" cy="449325"/>
            <a:chOff x="-20946600" y="3317850"/>
            <a:chExt cx="304825" cy="304050"/>
          </a:xfrm>
        </p:grpSpPr>
        <p:sp>
          <p:nvSpPr>
            <p:cNvPr id="12127" name="Google Shape;12127;p88"/>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8" name="Google Shape;12128;p88"/>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9" name="Google Shape;12129;p88"/>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0" name="Google Shape;12130;p88"/>
          <p:cNvGrpSpPr/>
          <p:nvPr/>
        </p:nvGrpSpPr>
        <p:grpSpPr>
          <a:xfrm>
            <a:off x="1304064" y="2243729"/>
            <a:ext cx="449325" cy="449030"/>
            <a:chOff x="-20945825" y="3692175"/>
            <a:chExt cx="304050" cy="303850"/>
          </a:xfrm>
        </p:grpSpPr>
        <p:sp>
          <p:nvSpPr>
            <p:cNvPr id="12131" name="Google Shape;12131;p88"/>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2" name="Google Shape;12132;p88"/>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3" name="Google Shape;12133;p88"/>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4" name="Google Shape;12134;p88"/>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5" name="Google Shape;12135;p88"/>
          <p:cNvGrpSpPr/>
          <p:nvPr/>
        </p:nvGrpSpPr>
        <p:grpSpPr>
          <a:xfrm>
            <a:off x="1329667" y="2797442"/>
            <a:ext cx="398119" cy="448143"/>
            <a:chOff x="-20930075" y="4066100"/>
            <a:chExt cx="269400" cy="303250"/>
          </a:xfrm>
        </p:grpSpPr>
        <p:sp>
          <p:nvSpPr>
            <p:cNvPr id="12136" name="Google Shape;12136;p88"/>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7" name="Google Shape;12137;p88"/>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8" name="Google Shape;12138;p88"/>
          <p:cNvGrpSpPr/>
          <p:nvPr/>
        </p:nvGrpSpPr>
        <p:grpSpPr>
          <a:xfrm>
            <a:off x="4110888" y="1689848"/>
            <a:ext cx="372516" cy="448771"/>
            <a:chOff x="-18994100" y="3334775"/>
            <a:chExt cx="252075" cy="303675"/>
          </a:xfrm>
        </p:grpSpPr>
        <p:sp>
          <p:nvSpPr>
            <p:cNvPr id="12139" name="Google Shape;12139;p88"/>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0" name="Google Shape;12140;p88"/>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1" name="Google Shape;12141;p88"/>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2" name="Google Shape;12142;p88"/>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3" name="Google Shape;12143;p88"/>
          <p:cNvGrpSpPr/>
          <p:nvPr/>
        </p:nvGrpSpPr>
        <p:grpSpPr>
          <a:xfrm>
            <a:off x="4125445" y="2244743"/>
            <a:ext cx="343404" cy="446998"/>
            <a:chOff x="-18983850" y="3710075"/>
            <a:chExt cx="232375" cy="302475"/>
          </a:xfrm>
        </p:grpSpPr>
        <p:sp>
          <p:nvSpPr>
            <p:cNvPr id="12144" name="Google Shape;12144;p88"/>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5" name="Google Shape;12145;p88"/>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6" name="Google Shape;12146;p88"/>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7" name="Google Shape;12147;p88"/>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8" name="Google Shape;12148;p88"/>
          <p:cNvGrpSpPr/>
          <p:nvPr/>
        </p:nvGrpSpPr>
        <p:grpSpPr>
          <a:xfrm>
            <a:off x="4071911" y="2797422"/>
            <a:ext cx="450470" cy="448180"/>
            <a:chOff x="-19020075" y="4084200"/>
            <a:chExt cx="304825" cy="303275"/>
          </a:xfrm>
        </p:grpSpPr>
        <p:sp>
          <p:nvSpPr>
            <p:cNvPr id="12149" name="Google Shape;12149;p88"/>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0" name="Google Shape;12150;p88"/>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1" name="Google Shape;12151;p88"/>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2" name="Google Shape;12152;p88"/>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3" name="Google Shape;12153;p88"/>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4" name="Google Shape;12154;p88"/>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5" name="Google Shape;12155;p88"/>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6" name="Google Shape;12156;p88"/>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7" name="Google Shape;12157;p88"/>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8" name="Google Shape;12158;p88"/>
          <p:cNvGrpSpPr/>
          <p:nvPr/>
        </p:nvGrpSpPr>
        <p:grpSpPr>
          <a:xfrm>
            <a:off x="6889176" y="1689001"/>
            <a:ext cx="396937" cy="450470"/>
            <a:chOff x="-17149475" y="3309200"/>
            <a:chExt cx="268600" cy="304825"/>
          </a:xfrm>
        </p:grpSpPr>
        <p:sp>
          <p:nvSpPr>
            <p:cNvPr id="12159" name="Google Shape;12159;p88"/>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0" name="Google Shape;12160;p88"/>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61" name="Google Shape;12161;p88"/>
          <p:cNvGrpSpPr/>
          <p:nvPr/>
        </p:nvGrpSpPr>
        <p:grpSpPr>
          <a:xfrm>
            <a:off x="6862982" y="2258120"/>
            <a:ext cx="449325" cy="420249"/>
            <a:chOff x="-17168375" y="3692750"/>
            <a:chExt cx="304050" cy="284375"/>
          </a:xfrm>
        </p:grpSpPr>
        <p:sp>
          <p:nvSpPr>
            <p:cNvPr id="12162" name="Google Shape;12162;p88"/>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3" name="Google Shape;12163;p88"/>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4" name="Google Shape;12164;p88"/>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5" name="Google Shape;12165;p88"/>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6" name="Google Shape;12166;p88"/>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7" name="Google Shape;12167;p88"/>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8" name="Google Shape;12168;p88"/>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69" name="Google Shape;12169;p88"/>
          <p:cNvGrpSpPr/>
          <p:nvPr/>
        </p:nvGrpSpPr>
        <p:grpSpPr>
          <a:xfrm>
            <a:off x="6859491" y="2796852"/>
            <a:ext cx="456308" cy="449325"/>
            <a:chOff x="-17170750" y="4058800"/>
            <a:chExt cx="308775" cy="304050"/>
          </a:xfrm>
        </p:grpSpPr>
        <p:sp>
          <p:nvSpPr>
            <p:cNvPr id="12170" name="Google Shape;12170;p88"/>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1" name="Google Shape;12171;p88"/>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2" name="Google Shape;12172;p88"/>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3" name="Google Shape;12173;p88"/>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4" name="Google Shape;12174;p88"/>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5" name="Google Shape;12175;p88"/>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6" name="Google Shape;12176;p88"/>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7" name="Google Shape;12177;p88"/>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8" name="Google Shape;12178;p88"/>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9" name="Google Shape;12179;p88"/>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0" name="Google Shape;12180;p88"/>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1" name="Google Shape;12181;p88"/>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2" name="Google Shape;12182;p88"/>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3" name="Google Shape;12183;p88"/>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4" name="Google Shape;12184;p88"/>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5" name="Google Shape;12185;p88"/>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6" name="Google Shape;12186;p88"/>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7" name="Google Shape;12187;p88"/>
          <p:cNvGrpSpPr/>
          <p:nvPr/>
        </p:nvGrpSpPr>
        <p:grpSpPr>
          <a:xfrm>
            <a:off x="5721388" y="3343358"/>
            <a:ext cx="450470" cy="446998"/>
            <a:chOff x="-15688425" y="3707725"/>
            <a:chExt cx="304825" cy="302475"/>
          </a:xfrm>
        </p:grpSpPr>
        <p:sp>
          <p:nvSpPr>
            <p:cNvPr id="12188" name="Google Shape;12188;p88"/>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9" name="Google Shape;12189;p88"/>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0" name="Google Shape;12190;p88"/>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1" name="Google Shape;12191;p88"/>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2" name="Google Shape;12192;p88"/>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3" name="Google Shape;12193;p88"/>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4" name="Google Shape;12194;p88"/>
          <p:cNvGrpSpPr/>
          <p:nvPr/>
        </p:nvGrpSpPr>
        <p:grpSpPr>
          <a:xfrm>
            <a:off x="1865544" y="1690441"/>
            <a:ext cx="451653" cy="447589"/>
            <a:chOff x="-20572500" y="3319025"/>
            <a:chExt cx="305625" cy="302875"/>
          </a:xfrm>
        </p:grpSpPr>
        <p:sp>
          <p:nvSpPr>
            <p:cNvPr id="12195" name="Google Shape;12195;p88"/>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6" name="Google Shape;12196;p88"/>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7" name="Google Shape;12197;p88"/>
          <p:cNvGrpSpPr/>
          <p:nvPr/>
        </p:nvGrpSpPr>
        <p:grpSpPr>
          <a:xfrm>
            <a:off x="1866708" y="2305410"/>
            <a:ext cx="449325" cy="325670"/>
            <a:chOff x="-20571700" y="3722875"/>
            <a:chExt cx="304050" cy="220375"/>
          </a:xfrm>
        </p:grpSpPr>
        <p:sp>
          <p:nvSpPr>
            <p:cNvPr id="12198" name="Google Shape;12198;p88"/>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9" name="Google Shape;12199;p88"/>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0" name="Google Shape;12200;p88"/>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1" name="Google Shape;12201;p88"/>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2" name="Google Shape;12202;p88"/>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3" name="Google Shape;12203;p88"/>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4" name="Google Shape;12204;p88"/>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5" name="Google Shape;12205;p88"/>
          <p:cNvGrpSpPr/>
          <p:nvPr/>
        </p:nvGrpSpPr>
        <p:grpSpPr>
          <a:xfrm>
            <a:off x="1866135" y="2796278"/>
            <a:ext cx="450470" cy="450470"/>
            <a:chOff x="-20571700" y="4066875"/>
            <a:chExt cx="304825" cy="304825"/>
          </a:xfrm>
        </p:grpSpPr>
        <p:sp>
          <p:nvSpPr>
            <p:cNvPr id="12206" name="Google Shape;12206;p88"/>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7" name="Google Shape;12207;p88"/>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8" name="Google Shape;12208;p88"/>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9" name="Google Shape;12209;p88"/>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0" name="Google Shape;12210;p88"/>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1" name="Google Shape;12211;p88"/>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2" name="Google Shape;12212;p88"/>
          <p:cNvGrpSpPr/>
          <p:nvPr/>
        </p:nvGrpSpPr>
        <p:grpSpPr>
          <a:xfrm>
            <a:off x="4632837" y="1688259"/>
            <a:ext cx="453980" cy="451948"/>
            <a:chOff x="-18645175" y="3334200"/>
            <a:chExt cx="307200" cy="305825"/>
          </a:xfrm>
        </p:grpSpPr>
        <p:sp>
          <p:nvSpPr>
            <p:cNvPr id="12213" name="Google Shape;12213;p88"/>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4" name="Google Shape;12214;p88"/>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5" name="Google Shape;12215;p88"/>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6" name="Google Shape;12216;p88"/>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7" name="Google Shape;12217;p88"/>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8" name="Google Shape;12218;p88"/>
          <p:cNvGrpSpPr/>
          <p:nvPr/>
        </p:nvGrpSpPr>
        <p:grpSpPr>
          <a:xfrm>
            <a:off x="4633429" y="2242989"/>
            <a:ext cx="452798" cy="450507"/>
            <a:chOff x="-18645175" y="3708500"/>
            <a:chExt cx="306400" cy="304850"/>
          </a:xfrm>
        </p:grpSpPr>
        <p:sp>
          <p:nvSpPr>
            <p:cNvPr id="12219" name="Google Shape;12219;p88"/>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0" name="Google Shape;12220;p88"/>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1" name="Google Shape;12221;p88"/>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2" name="Google Shape;12222;p88"/>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3" name="Google Shape;12223;p88"/>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4" name="Google Shape;12224;p88"/>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5" name="Google Shape;12225;p88"/>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6" name="Google Shape;12226;p88"/>
          <p:cNvGrpSpPr/>
          <p:nvPr/>
        </p:nvGrpSpPr>
        <p:grpSpPr>
          <a:xfrm>
            <a:off x="4631101" y="2795630"/>
            <a:ext cx="457453" cy="451763"/>
            <a:chOff x="-18647525" y="4082625"/>
            <a:chExt cx="309550" cy="305700"/>
          </a:xfrm>
        </p:grpSpPr>
        <p:sp>
          <p:nvSpPr>
            <p:cNvPr id="12227" name="Google Shape;12227;p88"/>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8" name="Google Shape;12228;p88"/>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9" name="Google Shape;12229;p88"/>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0" name="Google Shape;12230;p88"/>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1" name="Google Shape;12231;p88"/>
          <p:cNvGrpSpPr/>
          <p:nvPr/>
        </p:nvGrpSpPr>
        <p:grpSpPr>
          <a:xfrm>
            <a:off x="7441485" y="1689592"/>
            <a:ext cx="395755" cy="449288"/>
            <a:chOff x="-16775350" y="3309200"/>
            <a:chExt cx="267800" cy="304025"/>
          </a:xfrm>
        </p:grpSpPr>
        <p:sp>
          <p:nvSpPr>
            <p:cNvPr id="12232" name="Google Shape;12232;p88"/>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3" name="Google Shape;12233;p88"/>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4" name="Google Shape;12234;p88"/>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5" name="Google Shape;12235;p88"/>
          <p:cNvGrpSpPr/>
          <p:nvPr/>
        </p:nvGrpSpPr>
        <p:grpSpPr>
          <a:xfrm>
            <a:off x="7441485" y="2241827"/>
            <a:ext cx="395755" cy="452835"/>
            <a:chOff x="-16775350" y="3683300"/>
            <a:chExt cx="267800" cy="306425"/>
          </a:xfrm>
        </p:grpSpPr>
        <p:sp>
          <p:nvSpPr>
            <p:cNvPr id="12236" name="Google Shape;12236;p88"/>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7" name="Google Shape;12237;p88"/>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8" name="Google Shape;12238;p88"/>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9" name="Google Shape;12239;p88"/>
          <p:cNvGrpSpPr/>
          <p:nvPr/>
        </p:nvGrpSpPr>
        <p:grpSpPr>
          <a:xfrm>
            <a:off x="7413536" y="2796870"/>
            <a:ext cx="451653" cy="449288"/>
            <a:chOff x="-16794250" y="4058225"/>
            <a:chExt cx="305625" cy="304025"/>
          </a:xfrm>
        </p:grpSpPr>
        <p:sp>
          <p:nvSpPr>
            <p:cNvPr id="12240" name="Google Shape;12240;p88"/>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1" name="Google Shape;12241;p88"/>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2" name="Google Shape;12242;p88"/>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3" name="Google Shape;12243;p88"/>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4" name="Google Shape;12244;p88"/>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5" name="Google Shape;12245;p88"/>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6" name="Google Shape;12246;p88"/>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7" name="Google Shape;12247;p88"/>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8" name="Google Shape;12248;p88"/>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49" name="Google Shape;12249;p88"/>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50" name="Google Shape;12250;p88"/>
          <p:cNvGrpSpPr/>
          <p:nvPr/>
        </p:nvGrpSpPr>
        <p:grpSpPr>
          <a:xfrm>
            <a:off x="2414953" y="1689573"/>
            <a:ext cx="457453" cy="449325"/>
            <a:chOff x="-20199150" y="3317850"/>
            <a:chExt cx="309550" cy="304050"/>
          </a:xfrm>
        </p:grpSpPr>
        <p:sp>
          <p:nvSpPr>
            <p:cNvPr id="12251" name="Google Shape;12251;p88"/>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2" name="Google Shape;12252;p88"/>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3" name="Google Shape;12253;p88"/>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4" name="Google Shape;12254;p88"/>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5" name="Google Shape;12255;p88"/>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6" name="Google Shape;12256;p88"/>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7" name="Google Shape;12257;p88"/>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8" name="Google Shape;12258;p88"/>
          <p:cNvGrpSpPr/>
          <p:nvPr/>
        </p:nvGrpSpPr>
        <p:grpSpPr>
          <a:xfrm>
            <a:off x="2417281" y="2242861"/>
            <a:ext cx="452798" cy="450766"/>
            <a:chOff x="-20199150" y="3693150"/>
            <a:chExt cx="306400" cy="305025"/>
          </a:xfrm>
        </p:grpSpPr>
        <p:sp>
          <p:nvSpPr>
            <p:cNvPr id="12259" name="Google Shape;12259;p88"/>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0" name="Google Shape;12260;p88"/>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1" name="Google Shape;12261;p88"/>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2" name="Google Shape;12262;p88"/>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3" name="Google Shape;12263;p88"/>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4" name="Google Shape;12264;p88"/>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65" name="Google Shape;12265;p88"/>
          <p:cNvGrpSpPr/>
          <p:nvPr/>
        </p:nvGrpSpPr>
        <p:grpSpPr>
          <a:xfrm>
            <a:off x="2417854" y="2795687"/>
            <a:ext cx="451653" cy="451653"/>
            <a:chOff x="-20197575" y="4066875"/>
            <a:chExt cx="305625" cy="305625"/>
          </a:xfrm>
        </p:grpSpPr>
        <p:sp>
          <p:nvSpPr>
            <p:cNvPr id="12266" name="Google Shape;12266;p88"/>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7" name="Google Shape;12267;p88"/>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8" name="Google Shape;12268;p88"/>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9" name="Google Shape;12269;p88"/>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0" name="Google Shape;12270;p88"/>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1" name="Google Shape;12271;p88"/>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2" name="Google Shape;12272;p88"/>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3" name="Google Shape;12273;p88"/>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74" name="Google Shape;12274;p88"/>
          <p:cNvGrpSpPr/>
          <p:nvPr/>
        </p:nvGrpSpPr>
        <p:grpSpPr>
          <a:xfrm>
            <a:off x="5200071" y="1687520"/>
            <a:ext cx="449325" cy="453426"/>
            <a:chOff x="-18271050" y="3333200"/>
            <a:chExt cx="304050" cy="306825"/>
          </a:xfrm>
        </p:grpSpPr>
        <p:sp>
          <p:nvSpPr>
            <p:cNvPr id="12275" name="Google Shape;12275;p88"/>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6" name="Google Shape;12276;p88"/>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7" name="Google Shape;12277;p88"/>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8" name="Google Shape;12278;p88"/>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9" name="Google Shape;12279;p88"/>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0" name="Google Shape;12280;p88"/>
          <p:cNvGrpSpPr/>
          <p:nvPr/>
        </p:nvGrpSpPr>
        <p:grpSpPr>
          <a:xfrm>
            <a:off x="5200644" y="2244171"/>
            <a:ext cx="448180" cy="448143"/>
            <a:chOff x="-18270275" y="3710875"/>
            <a:chExt cx="303275" cy="303250"/>
          </a:xfrm>
        </p:grpSpPr>
        <p:sp>
          <p:nvSpPr>
            <p:cNvPr id="12281" name="Google Shape;12281;p88"/>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2" name="Google Shape;12282;p88"/>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3" name="Google Shape;12283;p88"/>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4" name="Google Shape;12284;p88"/>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5" name="Google Shape;12285;p88"/>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6" name="Google Shape;12286;p88"/>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7" name="Google Shape;12287;p88"/>
          <p:cNvGrpSpPr/>
          <p:nvPr/>
        </p:nvGrpSpPr>
        <p:grpSpPr>
          <a:xfrm>
            <a:off x="5254196" y="2797422"/>
            <a:ext cx="341076" cy="448180"/>
            <a:chOff x="-18234025" y="4084200"/>
            <a:chExt cx="230800" cy="303275"/>
          </a:xfrm>
        </p:grpSpPr>
        <p:sp>
          <p:nvSpPr>
            <p:cNvPr id="12288" name="Google Shape;12288;p88"/>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9" name="Google Shape;12289;p88"/>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0" name="Google Shape;12290;p88"/>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91" name="Google Shape;12291;p88"/>
          <p:cNvGrpSpPr/>
          <p:nvPr/>
        </p:nvGrpSpPr>
        <p:grpSpPr>
          <a:xfrm>
            <a:off x="2366751" y="3341641"/>
            <a:ext cx="449325" cy="450470"/>
            <a:chOff x="-16419350" y="3308400"/>
            <a:chExt cx="304050" cy="304825"/>
          </a:xfrm>
        </p:grpSpPr>
        <p:sp>
          <p:nvSpPr>
            <p:cNvPr id="12292" name="Google Shape;12292;p88"/>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3" name="Google Shape;12293;p88"/>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4" name="Google Shape;12294;p88"/>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5" name="Google Shape;12295;p88"/>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6" name="Google Shape;12296;p88"/>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7" name="Google Shape;12297;p88"/>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8" name="Google Shape;12298;p88"/>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99" name="Google Shape;12299;p88"/>
          <p:cNvGrpSpPr/>
          <p:nvPr/>
        </p:nvGrpSpPr>
        <p:grpSpPr>
          <a:xfrm>
            <a:off x="4638306" y="3340423"/>
            <a:ext cx="395755" cy="452872"/>
            <a:chOff x="-16401225" y="3683275"/>
            <a:chExt cx="267800" cy="306450"/>
          </a:xfrm>
        </p:grpSpPr>
        <p:sp>
          <p:nvSpPr>
            <p:cNvPr id="12300" name="Google Shape;12300;p88"/>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1" name="Google Shape;12301;p88"/>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2" name="Google Shape;12302;p88"/>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3" name="Google Shape;12303;p88"/>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4" name="Google Shape;12304;p88"/>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5" name="Google Shape;12305;p88"/>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6" name="Google Shape;12306;p88"/>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07" name="Google Shape;12307;p88"/>
          <p:cNvGrpSpPr/>
          <p:nvPr/>
        </p:nvGrpSpPr>
        <p:grpSpPr>
          <a:xfrm>
            <a:off x="8003755" y="2797062"/>
            <a:ext cx="450470" cy="448180"/>
            <a:chOff x="-16419350" y="4058200"/>
            <a:chExt cx="304825" cy="303275"/>
          </a:xfrm>
        </p:grpSpPr>
        <p:sp>
          <p:nvSpPr>
            <p:cNvPr id="12308" name="Google Shape;12308;p88"/>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9" name="Google Shape;12309;p88"/>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0" name="Google Shape;12310;p88"/>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1" name="Google Shape;12311;p88"/>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2" name="Google Shape;12312;p88"/>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3" name="Google Shape;12313;p88"/>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4" name="Google Shape;12314;p88"/>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5" name="Google Shape;12315;p88"/>
          <p:cNvGrpSpPr/>
          <p:nvPr/>
        </p:nvGrpSpPr>
        <p:grpSpPr>
          <a:xfrm>
            <a:off x="4030643" y="3343080"/>
            <a:ext cx="450507" cy="447589"/>
            <a:chOff x="-15296200" y="3326900"/>
            <a:chExt cx="304850" cy="302875"/>
          </a:xfrm>
        </p:grpSpPr>
        <p:sp>
          <p:nvSpPr>
            <p:cNvPr id="12316" name="Google Shape;12316;p88"/>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7" name="Google Shape;12317;p88"/>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8" name="Google Shape;12318;p88"/>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9" name="Google Shape;12319;p88"/>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0" name="Google Shape;12320;p88"/>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21" name="Google Shape;12321;p88"/>
          <p:cNvGrpSpPr/>
          <p:nvPr/>
        </p:nvGrpSpPr>
        <p:grpSpPr>
          <a:xfrm>
            <a:off x="2946296" y="1706881"/>
            <a:ext cx="486566" cy="414708"/>
            <a:chOff x="-19835275" y="3330250"/>
            <a:chExt cx="329250" cy="280625"/>
          </a:xfrm>
        </p:grpSpPr>
        <p:sp>
          <p:nvSpPr>
            <p:cNvPr id="12322" name="Google Shape;12322;p88"/>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3" name="Google Shape;12323;p88"/>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4" name="Google Shape;12324;p88"/>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25" name="Google Shape;12325;p88"/>
          <p:cNvGrpSpPr/>
          <p:nvPr/>
        </p:nvGrpSpPr>
        <p:grpSpPr>
          <a:xfrm>
            <a:off x="2964325" y="2243470"/>
            <a:ext cx="450507" cy="449547"/>
            <a:chOff x="-19822675" y="3692750"/>
            <a:chExt cx="304850" cy="304200"/>
          </a:xfrm>
        </p:grpSpPr>
        <p:sp>
          <p:nvSpPr>
            <p:cNvPr id="12326" name="Google Shape;12326;p88"/>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7" name="Google Shape;12327;p88"/>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8" name="Google Shape;12328;p88"/>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9" name="Google Shape;12329;p88"/>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0" name="Google Shape;12330;p88"/>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1" name="Google Shape;12331;p88"/>
          <p:cNvGrpSpPr/>
          <p:nvPr/>
        </p:nvGrpSpPr>
        <p:grpSpPr>
          <a:xfrm>
            <a:off x="2964916" y="2796278"/>
            <a:ext cx="449325" cy="450470"/>
            <a:chOff x="-19822675" y="4066875"/>
            <a:chExt cx="304050" cy="304825"/>
          </a:xfrm>
        </p:grpSpPr>
        <p:sp>
          <p:nvSpPr>
            <p:cNvPr id="12332" name="Google Shape;12332;p88"/>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3" name="Google Shape;12333;p88"/>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4" name="Google Shape;12334;p88"/>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5" name="Google Shape;12335;p88"/>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6" name="Google Shape;12336;p88"/>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7" name="Google Shape;12337;p88"/>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8" name="Google Shape;12338;p88"/>
          <p:cNvGrpSpPr/>
          <p:nvPr/>
        </p:nvGrpSpPr>
        <p:grpSpPr>
          <a:xfrm>
            <a:off x="5773985" y="1689571"/>
            <a:ext cx="399302" cy="449325"/>
            <a:chOff x="-17878825" y="3334400"/>
            <a:chExt cx="270200" cy="304050"/>
          </a:xfrm>
        </p:grpSpPr>
        <p:sp>
          <p:nvSpPr>
            <p:cNvPr id="12339" name="Google Shape;12339;p88"/>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0" name="Google Shape;12340;p88"/>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1" name="Google Shape;12341;p88"/>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2" name="Google Shape;12342;p88"/>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3" name="Google Shape;12343;p88"/>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4" name="Google Shape;12344;p88"/>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5" name="Google Shape;12345;p88"/>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46" name="Google Shape;12346;p88"/>
          <p:cNvGrpSpPr/>
          <p:nvPr/>
        </p:nvGrpSpPr>
        <p:grpSpPr>
          <a:xfrm>
            <a:off x="5747809" y="2242416"/>
            <a:ext cx="451653" cy="451653"/>
            <a:chOff x="-17896150" y="3709300"/>
            <a:chExt cx="305625" cy="305625"/>
          </a:xfrm>
        </p:grpSpPr>
        <p:sp>
          <p:nvSpPr>
            <p:cNvPr id="12347" name="Google Shape;12347;p88"/>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8" name="Google Shape;12348;p88"/>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9" name="Google Shape;12349;p88"/>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0" name="Google Shape;12350;p88"/>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1" name="Google Shape;12351;p88"/>
          <p:cNvGrpSpPr/>
          <p:nvPr/>
        </p:nvGrpSpPr>
        <p:grpSpPr>
          <a:xfrm>
            <a:off x="5775740" y="2795686"/>
            <a:ext cx="395792" cy="451653"/>
            <a:chOff x="-17878025" y="4082625"/>
            <a:chExt cx="267825" cy="305625"/>
          </a:xfrm>
        </p:grpSpPr>
        <p:sp>
          <p:nvSpPr>
            <p:cNvPr id="12352" name="Google Shape;12352;p88"/>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3" name="Google Shape;12353;p88"/>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4" name="Google Shape;12354;p88"/>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5" name="Google Shape;12355;p88"/>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6" name="Google Shape;12356;p88"/>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7" name="Google Shape;12357;p88"/>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8" name="Google Shape;12358;p88"/>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9" name="Google Shape;12359;p88"/>
          <p:cNvGrpSpPr/>
          <p:nvPr/>
        </p:nvGrpSpPr>
        <p:grpSpPr>
          <a:xfrm>
            <a:off x="2919632" y="3355015"/>
            <a:ext cx="450507" cy="423722"/>
            <a:chOff x="-16044450" y="3317850"/>
            <a:chExt cx="304850" cy="286725"/>
          </a:xfrm>
        </p:grpSpPr>
        <p:sp>
          <p:nvSpPr>
            <p:cNvPr id="12360" name="Google Shape;12360;p88"/>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1" name="Google Shape;12361;p88"/>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2" name="Google Shape;12362;p88"/>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3" name="Google Shape;12363;p88"/>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64" name="Google Shape;12364;p88"/>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65" name="Google Shape;12365;p88"/>
          <p:cNvGrpSpPr/>
          <p:nvPr/>
        </p:nvGrpSpPr>
        <p:grpSpPr>
          <a:xfrm>
            <a:off x="8042149" y="2243724"/>
            <a:ext cx="373662" cy="449030"/>
            <a:chOff x="-16018450" y="4058400"/>
            <a:chExt cx="252850" cy="303850"/>
          </a:xfrm>
        </p:grpSpPr>
        <p:sp>
          <p:nvSpPr>
            <p:cNvPr id="12366" name="Google Shape;12366;p88"/>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7" name="Google Shape;12367;p88"/>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8" name="Google Shape;12368;p88"/>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9" name="Google Shape;12369;p88"/>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70" name="Google Shape;12370;p88"/>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1" name="Google Shape;12371;p88"/>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375" name="Shape 12375"/>
        <p:cNvGrpSpPr/>
        <p:nvPr/>
      </p:nvGrpSpPr>
      <p:grpSpPr>
        <a:xfrm>
          <a:off x="0" y="0"/>
          <a:ext cx="0" cy="0"/>
          <a:chOff x="0" y="0"/>
          <a:chExt cx="0" cy="0"/>
        </a:xfrm>
      </p:grpSpPr>
      <p:grpSp>
        <p:nvGrpSpPr>
          <p:cNvPr id="12376" name="Google Shape;12376;p89"/>
          <p:cNvGrpSpPr/>
          <p:nvPr/>
        </p:nvGrpSpPr>
        <p:grpSpPr>
          <a:xfrm>
            <a:off x="845901" y="1689241"/>
            <a:ext cx="442337" cy="419623"/>
            <a:chOff x="-6696925" y="3272575"/>
            <a:chExt cx="307200" cy="291425"/>
          </a:xfrm>
        </p:grpSpPr>
        <p:sp>
          <p:nvSpPr>
            <p:cNvPr id="12377" name="Google Shape;12377;p89"/>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8" name="Google Shape;12378;p89"/>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9" name="Google Shape;12379;p89"/>
          <p:cNvGrpSpPr/>
          <p:nvPr/>
        </p:nvGrpSpPr>
        <p:grpSpPr>
          <a:xfrm>
            <a:off x="845884" y="2204636"/>
            <a:ext cx="442373" cy="420775"/>
            <a:chOff x="-6690625" y="3631325"/>
            <a:chExt cx="307225" cy="292225"/>
          </a:xfrm>
        </p:grpSpPr>
        <p:sp>
          <p:nvSpPr>
            <p:cNvPr id="12380" name="Google Shape;12380;p89"/>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1" name="Google Shape;12381;p89"/>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2" name="Google Shape;12382;p89"/>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3" name="Google Shape;12383;p89"/>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4" name="Google Shape;12384;p89"/>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5" name="Google Shape;12385;p89"/>
          <p:cNvGrpSpPr/>
          <p:nvPr/>
        </p:nvGrpSpPr>
        <p:grpSpPr>
          <a:xfrm>
            <a:off x="868005" y="2756972"/>
            <a:ext cx="421927" cy="419371"/>
            <a:chOff x="-6689825" y="3992050"/>
            <a:chExt cx="293025" cy="291250"/>
          </a:xfrm>
        </p:grpSpPr>
        <p:sp>
          <p:nvSpPr>
            <p:cNvPr id="12386" name="Google Shape;12386;p89"/>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7" name="Google Shape;12387;p89"/>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8" name="Google Shape;12388;p89"/>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9" name="Google Shape;12389;p89"/>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0" name="Google Shape;12390;p89"/>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1" name="Google Shape;12391;p89"/>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2" name="Google Shape;12392;p89"/>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3" name="Google Shape;12393;p89"/>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4" name="Google Shape;12394;p89"/>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5" name="Google Shape;12395;p89"/>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6" name="Google Shape;12396;p89"/>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7" name="Google Shape;12397;p89"/>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98" name="Google Shape;12398;p89"/>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9" name="Google Shape;12399;p89"/>
          <p:cNvGrpSpPr/>
          <p:nvPr/>
        </p:nvGrpSpPr>
        <p:grpSpPr>
          <a:xfrm>
            <a:off x="3551317" y="2205192"/>
            <a:ext cx="423043" cy="419659"/>
            <a:chOff x="-4837325" y="3612425"/>
            <a:chExt cx="293800" cy="291450"/>
          </a:xfrm>
        </p:grpSpPr>
        <p:sp>
          <p:nvSpPr>
            <p:cNvPr id="12400" name="Google Shape;12400;p89"/>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1" name="Google Shape;12401;p89"/>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2" name="Google Shape;12402;p89"/>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3" name="Google Shape;12403;p89"/>
          <p:cNvGrpSpPr/>
          <p:nvPr/>
        </p:nvGrpSpPr>
        <p:grpSpPr>
          <a:xfrm>
            <a:off x="3564349" y="2756826"/>
            <a:ext cx="420775" cy="419659"/>
            <a:chOff x="-4837325" y="3971575"/>
            <a:chExt cx="292225" cy="291450"/>
          </a:xfrm>
        </p:grpSpPr>
        <p:sp>
          <p:nvSpPr>
            <p:cNvPr id="12404" name="Google Shape;12404;p89"/>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5" name="Google Shape;12405;p89"/>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6" name="Google Shape;12406;p89"/>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7" name="Google Shape;12407;p89"/>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8" name="Google Shape;12408;p89"/>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9" name="Google Shape;12409;p89"/>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0" name="Google Shape;12410;p89"/>
          <p:cNvGrpSpPr/>
          <p:nvPr/>
        </p:nvGrpSpPr>
        <p:grpSpPr>
          <a:xfrm>
            <a:off x="6256364" y="1714185"/>
            <a:ext cx="430998" cy="369730"/>
            <a:chOff x="-3037625" y="3254850"/>
            <a:chExt cx="299325" cy="256775"/>
          </a:xfrm>
        </p:grpSpPr>
        <p:sp>
          <p:nvSpPr>
            <p:cNvPr id="12411" name="Google Shape;12411;p89"/>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2" name="Google Shape;12412;p89"/>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3" name="Google Shape;12413;p89"/>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4" name="Google Shape;12414;p89"/>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5" name="Google Shape;12415;p89"/>
          <p:cNvGrpSpPr/>
          <p:nvPr/>
        </p:nvGrpSpPr>
        <p:grpSpPr>
          <a:xfrm>
            <a:off x="6260324" y="2204615"/>
            <a:ext cx="423079" cy="420811"/>
            <a:chOff x="-3031325" y="3597450"/>
            <a:chExt cx="293825" cy="292250"/>
          </a:xfrm>
        </p:grpSpPr>
        <p:sp>
          <p:nvSpPr>
            <p:cNvPr id="12416" name="Google Shape;12416;p89"/>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7" name="Google Shape;12417;p89"/>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8" name="Google Shape;12418;p89"/>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9" name="Google Shape;12419;p89"/>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0" name="Google Shape;12420;p89"/>
          <p:cNvGrpSpPr/>
          <p:nvPr/>
        </p:nvGrpSpPr>
        <p:grpSpPr>
          <a:xfrm>
            <a:off x="6272798" y="2781214"/>
            <a:ext cx="421927" cy="370882"/>
            <a:chOff x="-3030525" y="3973150"/>
            <a:chExt cx="293025" cy="257575"/>
          </a:xfrm>
        </p:grpSpPr>
        <p:sp>
          <p:nvSpPr>
            <p:cNvPr id="12421" name="Google Shape;12421;p89"/>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2" name="Google Shape;12422;p89"/>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3" name="Google Shape;12423;p89"/>
          <p:cNvGrpSpPr/>
          <p:nvPr/>
        </p:nvGrpSpPr>
        <p:grpSpPr>
          <a:xfrm>
            <a:off x="1374391" y="3369426"/>
            <a:ext cx="421927" cy="297195"/>
            <a:chOff x="-1199300" y="3279250"/>
            <a:chExt cx="293025" cy="206400"/>
          </a:xfrm>
        </p:grpSpPr>
        <p:sp>
          <p:nvSpPr>
            <p:cNvPr id="12424" name="Google Shape;12424;p89"/>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5" name="Google Shape;12425;p89"/>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6" name="Google Shape;12426;p89"/>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7" name="Google Shape;12427;p89"/>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8" name="Google Shape;12428;p89"/>
          <p:cNvGrpSpPr/>
          <p:nvPr/>
        </p:nvGrpSpPr>
        <p:grpSpPr>
          <a:xfrm>
            <a:off x="1381477" y="1688773"/>
            <a:ext cx="444605" cy="420559"/>
            <a:chOff x="-6338550" y="3272950"/>
            <a:chExt cx="308775" cy="292075"/>
          </a:xfrm>
        </p:grpSpPr>
        <p:sp>
          <p:nvSpPr>
            <p:cNvPr id="12429" name="Google Shape;12429;p89"/>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0" name="Google Shape;12430;p89"/>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1" name="Google Shape;12431;p89"/>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2" name="Google Shape;12432;p89"/>
          <p:cNvGrpSpPr/>
          <p:nvPr/>
        </p:nvGrpSpPr>
        <p:grpSpPr>
          <a:xfrm>
            <a:off x="1392817" y="2205194"/>
            <a:ext cx="421927" cy="419659"/>
            <a:chOff x="-6329100" y="3632100"/>
            <a:chExt cx="293025" cy="291450"/>
          </a:xfrm>
        </p:grpSpPr>
        <p:sp>
          <p:nvSpPr>
            <p:cNvPr id="12433" name="Google Shape;12433;p89"/>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4" name="Google Shape;12434;p89"/>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5" name="Google Shape;12435;p89"/>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6" name="Google Shape;12436;p89"/>
          <p:cNvGrpSpPr/>
          <p:nvPr/>
        </p:nvGrpSpPr>
        <p:grpSpPr>
          <a:xfrm>
            <a:off x="1405867" y="2756828"/>
            <a:ext cx="419623" cy="419659"/>
            <a:chOff x="-6329875" y="3992050"/>
            <a:chExt cx="291425" cy="291450"/>
          </a:xfrm>
        </p:grpSpPr>
        <p:sp>
          <p:nvSpPr>
            <p:cNvPr id="12437" name="Google Shape;12437;p89"/>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8" name="Google Shape;12438;p89"/>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9" name="Google Shape;12439;p89"/>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0" name="Google Shape;12440;p89"/>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1" name="Google Shape;12441;p89"/>
          <p:cNvGrpSpPr/>
          <p:nvPr/>
        </p:nvGrpSpPr>
        <p:grpSpPr>
          <a:xfrm>
            <a:off x="4092004" y="1687530"/>
            <a:ext cx="423079" cy="423043"/>
            <a:chOff x="-4478975" y="3251700"/>
            <a:chExt cx="293825" cy="293800"/>
          </a:xfrm>
        </p:grpSpPr>
        <p:sp>
          <p:nvSpPr>
            <p:cNvPr id="12442" name="Google Shape;12442;p89"/>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3" name="Google Shape;12443;p89"/>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4" name="Google Shape;12444;p89"/>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5" name="Google Shape;12445;p89"/>
          <p:cNvGrpSpPr/>
          <p:nvPr/>
        </p:nvGrpSpPr>
        <p:grpSpPr>
          <a:xfrm>
            <a:off x="4092004" y="2205192"/>
            <a:ext cx="423079" cy="419659"/>
            <a:chOff x="-4475825" y="3612425"/>
            <a:chExt cx="293825" cy="291450"/>
          </a:xfrm>
        </p:grpSpPr>
        <p:sp>
          <p:nvSpPr>
            <p:cNvPr id="12446" name="Google Shape;12446;p89"/>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7" name="Google Shape;12447;p89"/>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8" name="Google Shape;12448;p89"/>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9" name="Google Shape;12449;p89"/>
          <p:cNvGrpSpPr/>
          <p:nvPr/>
        </p:nvGrpSpPr>
        <p:grpSpPr>
          <a:xfrm>
            <a:off x="4101077" y="2756844"/>
            <a:ext cx="428730" cy="419623"/>
            <a:chOff x="-4480550" y="3970800"/>
            <a:chExt cx="297750" cy="291425"/>
          </a:xfrm>
        </p:grpSpPr>
        <p:sp>
          <p:nvSpPr>
            <p:cNvPr id="12450" name="Google Shape;12450;p89"/>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1" name="Google Shape;12451;p89"/>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52" name="Google Shape;12452;p89"/>
          <p:cNvGrpSpPr/>
          <p:nvPr/>
        </p:nvGrpSpPr>
        <p:grpSpPr>
          <a:xfrm>
            <a:off x="6804910" y="1689221"/>
            <a:ext cx="415123" cy="419659"/>
            <a:chOff x="-2668225" y="3239075"/>
            <a:chExt cx="288300" cy="291450"/>
          </a:xfrm>
        </p:grpSpPr>
        <p:sp>
          <p:nvSpPr>
            <p:cNvPr id="12453" name="Google Shape;12453;p89"/>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4" name="Google Shape;12454;p89"/>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5" name="Google Shape;12455;p89"/>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6" name="Google Shape;12456;p89"/>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7" name="Google Shape;12457;p89"/>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58" name="Google Shape;12458;p89"/>
          <p:cNvGrpSpPr/>
          <p:nvPr/>
        </p:nvGrpSpPr>
        <p:grpSpPr>
          <a:xfrm>
            <a:off x="6802066" y="2205191"/>
            <a:ext cx="420811" cy="419659"/>
            <a:chOff x="-2671375" y="3597450"/>
            <a:chExt cx="292250" cy="291450"/>
          </a:xfrm>
        </p:grpSpPr>
        <p:sp>
          <p:nvSpPr>
            <p:cNvPr id="12459" name="Google Shape;12459;p89"/>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0" name="Google Shape;12460;p89"/>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1" name="Google Shape;12461;p89"/>
          <p:cNvGrpSpPr/>
          <p:nvPr/>
        </p:nvGrpSpPr>
        <p:grpSpPr>
          <a:xfrm>
            <a:off x="6812849" y="2755691"/>
            <a:ext cx="423043" cy="421927"/>
            <a:chOff x="-2670575" y="3956600"/>
            <a:chExt cx="293800" cy="293025"/>
          </a:xfrm>
        </p:grpSpPr>
        <p:sp>
          <p:nvSpPr>
            <p:cNvPr id="12462" name="Google Shape;12462;p89"/>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3" name="Google Shape;12463;p89"/>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4" name="Google Shape;12464;p89"/>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5" name="Google Shape;12465;p89"/>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6" name="Google Shape;12466;p89"/>
          <p:cNvGrpSpPr/>
          <p:nvPr/>
        </p:nvGrpSpPr>
        <p:grpSpPr>
          <a:xfrm>
            <a:off x="3070370" y="3311947"/>
            <a:ext cx="426462" cy="418363"/>
            <a:chOff x="-1183550" y="3586525"/>
            <a:chExt cx="296175" cy="290550"/>
          </a:xfrm>
        </p:grpSpPr>
        <p:sp>
          <p:nvSpPr>
            <p:cNvPr id="12467" name="Google Shape;12467;p89"/>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8" name="Google Shape;12468;p89"/>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9" name="Google Shape;12469;p89"/>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0" name="Google Shape;12470;p89"/>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1" name="Google Shape;12471;p89"/>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2" name="Google Shape;12472;p89"/>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3" name="Google Shape;12473;p89"/>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4" name="Google Shape;12474;p89"/>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5" name="Google Shape;12475;p89"/>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76" name="Google Shape;12476;p89"/>
          <p:cNvGrpSpPr/>
          <p:nvPr/>
        </p:nvGrpSpPr>
        <p:grpSpPr>
          <a:xfrm>
            <a:off x="1933980" y="1689799"/>
            <a:ext cx="420811" cy="418507"/>
            <a:chOff x="-5971525" y="3273750"/>
            <a:chExt cx="292250" cy="290650"/>
          </a:xfrm>
        </p:grpSpPr>
        <p:sp>
          <p:nvSpPr>
            <p:cNvPr id="12477" name="Google Shape;12477;p89"/>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8" name="Google Shape;12478;p89"/>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79" name="Google Shape;12479;p89"/>
          <p:cNvGrpSpPr/>
          <p:nvPr/>
        </p:nvGrpSpPr>
        <p:grpSpPr>
          <a:xfrm>
            <a:off x="1928310" y="2203826"/>
            <a:ext cx="432150" cy="422395"/>
            <a:chOff x="-5974675" y="3632100"/>
            <a:chExt cx="300125" cy="293350"/>
          </a:xfrm>
        </p:grpSpPr>
        <p:sp>
          <p:nvSpPr>
            <p:cNvPr id="12480" name="Google Shape;12480;p89"/>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1" name="Google Shape;12481;p89"/>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2" name="Google Shape;12482;p89"/>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3" name="Google Shape;12483;p89"/>
          <p:cNvGrpSpPr/>
          <p:nvPr/>
        </p:nvGrpSpPr>
        <p:grpSpPr>
          <a:xfrm>
            <a:off x="1958351" y="2755694"/>
            <a:ext cx="395865" cy="421927"/>
            <a:chOff x="-5971525" y="3990475"/>
            <a:chExt cx="274925" cy="293025"/>
          </a:xfrm>
        </p:grpSpPr>
        <p:sp>
          <p:nvSpPr>
            <p:cNvPr id="12484" name="Google Shape;12484;p89"/>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5" name="Google Shape;12485;p89"/>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6" name="Google Shape;12486;p89"/>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7" name="Google Shape;12487;p89"/>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8" name="Google Shape;12488;p89"/>
          <p:cNvGrpSpPr/>
          <p:nvPr/>
        </p:nvGrpSpPr>
        <p:grpSpPr>
          <a:xfrm>
            <a:off x="4631558" y="1689798"/>
            <a:ext cx="420775" cy="418507"/>
            <a:chOff x="-4118225" y="3253275"/>
            <a:chExt cx="292225" cy="290650"/>
          </a:xfrm>
        </p:grpSpPr>
        <p:sp>
          <p:nvSpPr>
            <p:cNvPr id="12489" name="Google Shape;12489;p89"/>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0" name="Google Shape;12490;p89"/>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91" name="Google Shape;12491;p89"/>
          <p:cNvGrpSpPr/>
          <p:nvPr/>
        </p:nvGrpSpPr>
        <p:grpSpPr>
          <a:xfrm>
            <a:off x="4682008" y="2204922"/>
            <a:ext cx="319874" cy="420199"/>
            <a:chOff x="-4082800" y="3612425"/>
            <a:chExt cx="222150" cy="291825"/>
          </a:xfrm>
        </p:grpSpPr>
        <p:sp>
          <p:nvSpPr>
            <p:cNvPr id="12492" name="Google Shape;12492;p89"/>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3" name="Google Shape;12493;p89"/>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4" name="Google Shape;12494;p89"/>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95" name="Google Shape;12495;p89"/>
          <p:cNvGrpSpPr/>
          <p:nvPr/>
        </p:nvGrpSpPr>
        <p:grpSpPr>
          <a:xfrm>
            <a:off x="4643456" y="2769876"/>
            <a:ext cx="420775" cy="393561"/>
            <a:chOff x="-4118225" y="3990475"/>
            <a:chExt cx="292225" cy="273325"/>
          </a:xfrm>
        </p:grpSpPr>
        <p:sp>
          <p:nvSpPr>
            <p:cNvPr id="12496" name="Google Shape;12496;p89"/>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7" name="Google Shape;12497;p89"/>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8" name="Google Shape;12498;p89"/>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9" name="Google Shape;12499;p89"/>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00" name="Google Shape;12500;p89"/>
          <p:cNvGrpSpPr/>
          <p:nvPr/>
        </p:nvGrpSpPr>
        <p:grpSpPr>
          <a:xfrm>
            <a:off x="7354110" y="1688087"/>
            <a:ext cx="394713" cy="421927"/>
            <a:chOff x="-2312225" y="3238300"/>
            <a:chExt cx="274125" cy="293025"/>
          </a:xfrm>
        </p:grpSpPr>
        <p:sp>
          <p:nvSpPr>
            <p:cNvPr id="12501" name="Google Shape;12501;p89"/>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2" name="Google Shape;12502;p89"/>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03" name="Google Shape;12503;p89"/>
          <p:cNvGrpSpPr/>
          <p:nvPr/>
        </p:nvGrpSpPr>
        <p:grpSpPr>
          <a:xfrm>
            <a:off x="7341062" y="2153586"/>
            <a:ext cx="420811" cy="522864"/>
            <a:chOff x="-2310650" y="3525775"/>
            <a:chExt cx="292250" cy="363125"/>
          </a:xfrm>
        </p:grpSpPr>
        <p:sp>
          <p:nvSpPr>
            <p:cNvPr id="12504" name="Google Shape;12504;p89"/>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5" name="Google Shape;12505;p89"/>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6" name="Google Shape;12506;p89"/>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7" name="Google Shape;12507;p89"/>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08" name="Google Shape;12508;p89"/>
          <p:cNvGrpSpPr/>
          <p:nvPr/>
        </p:nvGrpSpPr>
        <p:grpSpPr>
          <a:xfrm>
            <a:off x="7351827" y="2756825"/>
            <a:ext cx="423079" cy="419659"/>
            <a:chOff x="-2310650" y="3958175"/>
            <a:chExt cx="293825" cy="291450"/>
          </a:xfrm>
        </p:grpSpPr>
        <p:sp>
          <p:nvSpPr>
            <p:cNvPr id="12509" name="Google Shape;12509;p89"/>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0" name="Google Shape;12510;p89"/>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11" name="Google Shape;12511;p89"/>
          <p:cNvGrpSpPr/>
          <p:nvPr/>
        </p:nvGrpSpPr>
        <p:grpSpPr>
          <a:xfrm>
            <a:off x="4718688" y="3308459"/>
            <a:ext cx="424159" cy="419659"/>
            <a:chOff x="-1182750" y="3962900"/>
            <a:chExt cx="294575" cy="291450"/>
          </a:xfrm>
        </p:grpSpPr>
        <p:sp>
          <p:nvSpPr>
            <p:cNvPr id="12512" name="Google Shape;12512;p89"/>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3" name="Google Shape;12513;p89"/>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4" name="Google Shape;12514;p89"/>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5" name="Google Shape;12515;p89"/>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6" name="Google Shape;12516;p89"/>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7" name="Google Shape;12517;p89"/>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8" name="Google Shape;12518;p89"/>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19" name="Google Shape;12519;p89"/>
          <p:cNvGrpSpPr/>
          <p:nvPr/>
        </p:nvGrpSpPr>
        <p:grpSpPr>
          <a:xfrm>
            <a:off x="2471824" y="1689223"/>
            <a:ext cx="424195" cy="419659"/>
            <a:chOff x="-5611575" y="3272950"/>
            <a:chExt cx="294600" cy="291450"/>
          </a:xfrm>
        </p:grpSpPr>
        <p:sp>
          <p:nvSpPr>
            <p:cNvPr id="12520" name="Google Shape;12520;p89"/>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1" name="Google Shape;12521;p89"/>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2" name="Google Shape;12522;p89"/>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3" name="Google Shape;12523;p89"/>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4" name="Google Shape;12524;p89"/>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5" name="Google Shape;12525;p89"/>
          <p:cNvGrpSpPr/>
          <p:nvPr/>
        </p:nvGrpSpPr>
        <p:grpSpPr>
          <a:xfrm>
            <a:off x="2471824" y="2205770"/>
            <a:ext cx="424195" cy="418507"/>
            <a:chOff x="-5613150" y="3632900"/>
            <a:chExt cx="294600" cy="290650"/>
          </a:xfrm>
        </p:grpSpPr>
        <p:sp>
          <p:nvSpPr>
            <p:cNvPr id="12526" name="Google Shape;12526;p89"/>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7" name="Google Shape;12527;p89"/>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8" name="Google Shape;12528;p89"/>
          <p:cNvGrpSpPr/>
          <p:nvPr/>
        </p:nvGrpSpPr>
        <p:grpSpPr>
          <a:xfrm>
            <a:off x="2483722" y="2756270"/>
            <a:ext cx="424195" cy="420775"/>
            <a:chOff x="-5613150" y="3991275"/>
            <a:chExt cx="294600" cy="292225"/>
          </a:xfrm>
        </p:grpSpPr>
        <p:sp>
          <p:nvSpPr>
            <p:cNvPr id="12529" name="Google Shape;12529;p89"/>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0" name="Google Shape;12530;p89"/>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1" name="Google Shape;12531;p89"/>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2" name="Google Shape;12532;p89"/>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3" name="Google Shape;12533;p89"/>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4" name="Google Shape;12534;p89"/>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5" name="Google Shape;12535;p89"/>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6" name="Google Shape;12536;p89"/>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7" name="Google Shape;12537;p89"/>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8" name="Google Shape;12538;p89"/>
          <p:cNvGrpSpPr/>
          <p:nvPr/>
        </p:nvGrpSpPr>
        <p:grpSpPr>
          <a:xfrm>
            <a:off x="5155210" y="1689438"/>
            <a:ext cx="434634" cy="419227"/>
            <a:chOff x="-3768700" y="3253275"/>
            <a:chExt cx="301850" cy="291150"/>
          </a:xfrm>
        </p:grpSpPr>
        <p:sp>
          <p:nvSpPr>
            <p:cNvPr id="12539" name="Google Shape;12539;p89"/>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0" name="Google Shape;12540;p89"/>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1" name="Google Shape;12541;p89"/>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42" name="Google Shape;12542;p89"/>
          <p:cNvGrpSpPr/>
          <p:nvPr/>
        </p:nvGrpSpPr>
        <p:grpSpPr>
          <a:xfrm>
            <a:off x="5159293" y="2217090"/>
            <a:ext cx="426462" cy="395865"/>
            <a:chOff x="-3808700" y="3628950"/>
            <a:chExt cx="296175" cy="274925"/>
          </a:xfrm>
        </p:grpSpPr>
        <p:sp>
          <p:nvSpPr>
            <p:cNvPr id="12543" name="Google Shape;12543;p89"/>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4" name="Google Shape;12544;p89"/>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5" name="Google Shape;12545;p89"/>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46" name="Google Shape;12546;p89"/>
          <p:cNvGrpSpPr/>
          <p:nvPr/>
        </p:nvGrpSpPr>
        <p:grpSpPr>
          <a:xfrm>
            <a:off x="5224504" y="2756412"/>
            <a:ext cx="419443" cy="420487"/>
            <a:chOff x="-3771675" y="3971775"/>
            <a:chExt cx="291300" cy="292025"/>
          </a:xfrm>
        </p:grpSpPr>
        <p:sp>
          <p:nvSpPr>
            <p:cNvPr id="12547" name="Google Shape;12547;p89"/>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8" name="Google Shape;12548;p89"/>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9" name="Google Shape;12549;p89"/>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0" name="Google Shape;12550;p89"/>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1" name="Google Shape;12551;p89"/>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52" name="Google Shape;12552;p89"/>
          <p:cNvGrpSpPr/>
          <p:nvPr/>
        </p:nvGrpSpPr>
        <p:grpSpPr>
          <a:xfrm>
            <a:off x="7885948" y="1716461"/>
            <a:ext cx="420271" cy="320774"/>
            <a:chOff x="-1951475" y="3273100"/>
            <a:chExt cx="291875" cy="222775"/>
          </a:xfrm>
        </p:grpSpPr>
        <p:sp>
          <p:nvSpPr>
            <p:cNvPr id="12553" name="Google Shape;12553;p89"/>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4" name="Google Shape;12554;p89"/>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5" name="Google Shape;12555;p89"/>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56" name="Google Shape;12556;p89"/>
          <p:cNvGrpSpPr/>
          <p:nvPr/>
        </p:nvGrpSpPr>
        <p:grpSpPr>
          <a:xfrm>
            <a:off x="7883429" y="2205191"/>
            <a:ext cx="425310" cy="419659"/>
            <a:chOff x="-1951475" y="3597450"/>
            <a:chExt cx="295375" cy="291450"/>
          </a:xfrm>
        </p:grpSpPr>
        <p:sp>
          <p:nvSpPr>
            <p:cNvPr id="12557" name="Google Shape;12557;p89"/>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8" name="Google Shape;12558;p89"/>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9" name="Google Shape;12559;p89"/>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0" name="Google Shape;12560;p89"/>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1" name="Google Shape;12561;p89"/>
          <p:cNvGrpSpPr/>
          <p:nvPr/>
        </p:nvGrpSpPr>
        <p:grpSpPr>
          <a:xfrm>
            <a:off x="7885680" y="2756825"/>
            <a:ext cx="444605" cy="419659"/>
            <a:chOff x="-1960150" y="3956600"/>
            <a:chExt cx="308775" cy="291450"/>
          </a:xfrm>
        </p:grpSpPr>
        <p:sp>
          <p:nvSpPr>
            <p:cNvPr id="12562" name="Google Shape;12562;p89"/>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3" name="Google Shape;12563;p89"/>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4" name="Google Shape;12564;p89"/>
          <p:cNvGrpSpPr/>
          <p:nvPr/>
        </p:nvGrpSpPr>
        <p:grpSpPr>
          <a:xfrm>
            <a:off x="1939718" y="3307636"/>
            <a:ext cx="420775" cy="420775"/>
            <a:chOff x="-804700" y="3226500"/>
            <a:chExt cx="292225" cy="292225"/>
          </a:xfrm>
        </p:grpSpPr>
        <p:sp>
          <p:nvSpPr>
            <p:cNvPr id="12565" name="Google Shape;12565;p89"/>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6" name="Google Shape;12566;p89"/>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7" name="Google Shape;12567;p89"/>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8" name="Google Shape;12568;p89"/>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9" name="Google Shape;12569;p89"/>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0" name="Google Shape;12570;p89"/>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1" name="Google Shape;12571;p89"/>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2" name="Google Shape;12572;p89"/>
          <p:cNvGrpSpPr/>
          <p:nvPr/>
        </p:nvGrpSpPr>
        <p:grpSpPr>
          <a:xfrm>
            <a:off x="3019809" y="1688647"/>
            <a:ext cx="420775" cy="420811"/>
            <a:chOff x="-5251625" y="3272950"/>
            <a:chExt cx="292225" cy="292250"/>
          </a:xfrm>
        </p:grpSpPr>
        <p:sp>
          <p:nvSpPr>
            <p:cNvPr id="12573" name="Google Shape;12573;p89"/>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4" name="Google Shape;12574;p89"/>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5" name="Google Shape;12575;p89"/>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6" name="Google Shape;12576;p89"/>
          <p:cNvGrpSpPr/>
          <p:nvPr/>
        </p:nvGrpSpPr>
        <p:grpSpPr>
          <a:xfrm>
            <a:off x="3016407" y="2204348"/>
            <a:ext cx="427578" cy="421351"/>
            <a:chOff x="-5254775" y="3631325"/>
            <a:chExt cx="296950" cy="292625"/>
          </a:xfrm>
        </p:grpSpPr>
        <p:sp>
          <p:nvSpPr>
            <p:cNvPr id="12577" name="Google Shape;12577;p89"/>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8" name="Google Shape;12578;p89"/>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9" name="Google Shape;12579;p89"/>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0" name="Google Shape;12580;p89"/>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1" name="Google Shape;12581;p89"/>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2" name="Google Shape;12582;p89"/>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3" name="Google Shape;12583;p89"/>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4" name="Google Shape;12584;p89"/>
          <p:cNvGrpSpPr/>
          <p:nvPr/>
        </p:nvGrpSpPr>
        <p:grpSpPr>
          <a:xfrm>
            <a:off x="3032265" y="2756270"/>
            <a:ext cx="419659" cy="420775"/>
            <a:chOff x="-5251625" y="3991275"/>
            <a:chExt cx="291450" cy="292225"/>
          </a:xfrm>
        </p:grpSpPr>
        <p:sp>
          <p:nvSpPr>
            <p:cNvPr id="12585" name="Google Shape;12585;p89"/>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6" name="Google Shape;12586;p89"/>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7" name="Google Shape;12587;p89"/>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8" name="Google Shape;12588;p89"/>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9" name="Google Shape;12589;p89"/>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0" name="Google Shape;12590;p89"/>
          <p:cNvGrpSpPr/>
          <p:nvPr/>
        </p:nvGrpSpPr>
        <p:grpSpPr>
          <a:xfrm>
            <a:off x="5772848" y="1689240"/>
            <a:ext cx="319874" cy="419623"/>
            <a:chOff x="-3365275" y="3253275"/>
            <a:chExt cx="222150" cy="291425"/>
          </a:xfrm>
        </p:grpSpPr>
        <p:sp>
          <p:nvSpPr>
            <p:cNvPr id="12591" name="Google Shape;12591;p89"/>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2" name="Google Shape;12592;p89"/>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3" name="Google Shape;12593;p89"/>
          <p:cNvGrpSpPr/>
          <p:nvPr/>
        </p:nvGrpSpPr>
        <p:grpSpPr>
          <a:xfrm>
            <a:off x="5746786" y="2204058"/>
            <a:ext cx="371998" cy="421927"/>
            <a:chOff x="-3383375" y="3611625"/>
            <a:chExt cx="258350" cy="293025"/>
          </a:xfrm>
        </p:grpSpPr>
        <p:sp>
          <p:nvSpPr>
            <p:cNvPr id="12594" name="Google Shape;12594;p89"/>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5" name="Google Shape;12595;p89"/>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6" name="Google Shape;12596;p89"/>
          <p:cNvGrpSpPr/>
          <p:nvPr/>
        </p:nvGrpSpPr>
        <p:grpSpPr>
          <a:xfrm>
            <a:off x="5809135" y="2756826"/>
            <a:ext cx="271097" cy="419659"/>
            <a:chOff x="-3347950" y="3971575"/>
            <a:chExt cx="188275" cy="291450"/>
          </a:xfrm>
        </p:grpSpPr>
        <p:sp>
          <p:nvSpPr>
            <p:cNvPr id="12597" name="Google Shape;12597;p89"/>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8" name="Google Shape;12598;p89"/>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9" name="Google Shape;12599;p89"/>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0" name="Google Shape;12600;p89"/>
          <p:cNvGrpSpPr/>
          <p:nvPr/>
        </p:nvGrpSpPr>
        <p:grpSpPr>
          <a:xfrm>
            <a:off x="858994" y="3307061"/>
            <a:ext cx="371998" cy="421927"/>
            <a:chOff x="-1575775" y="3238300"/>
            <a:chExt cx="258350" cy="293025"/>
          </a:xfrm>
        </p:grpSpPr>
        <p:sp>
          <p:nvSpPr>
            <p:cNvPr id="12601" name="Google Shape;12601;p89"/>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2" name="Google Shape;12602;p89"/>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3" name="Google Shape;12603;p89"/>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4" name="Google Shape;12604;p89"/>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5" name="Google Shape;12605;p89"/>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6" name="Google Shape;12606;p89"/>
          <p:cNvGrpSpPr/>
          <p:nvPr/>
        </p:nvGrpSpPr>
        <p:grpSpPr>
          <a:xfrm>
            <a:off x="2503892" y="3309051"/>
            <a:ext cx="423079" cy="424159"/>
            <a:chOff x="-1591550" y="3597475"/>
            <a:chExt cx="293825" cy="294575"/>
          </a:xfrm>
        </p:grpSpPr>
        <p:sp>
          <p:nvSpPr>
            <p:cNvPr id="12607" name="Google Shape;12607;p89"/>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8" name="Google Shape;12608;p89"/>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9" name="Google Shape;12609;p89"/>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0" name="Google Shape;12610;p89"/>
          <p:cNvGrpSpPr/>
          <p:nvPr/>
        </p:nvGrpSpPr>
        <p:grpSpPr>
          <a:xfrm>
            <a:off x="4153362" y="3318663"/>
            <a:ext cx="421927" cy="399248"/>
            <a:chOff x="-1592325" y="3957400"/>
            <a:chExt cx="293025" cy="277275"/>
          </a:xfrm>
        </p:grpSpPr>
        <p:sp>
          <p:nvSpPr>
            <p:cNvPr id="12611" name="Google Shape;12611;p89"/>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2" name="Google Shape;12612;p89"/>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3" name="Google Shape;12613;p89"/>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4" name="Google Shape;12614;p89"/>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5" name="Google Shape;12615;p89"/>
          <p:cNvGrpSpPr/>
          <p:nvPr/>
        </p:nvGrpSpPr>
        <p:grpSpPr>
          <a:xfrm>
            <a:off x="3640232" y="3310744"/>
            <a:ext cx="369730" cy="420775"/>
            <a:chOff x="-778700" y="3612425"/>
            <a:chExt cx="256775" cy="292225"/>
          </a:xfrm>
        </p:grpSpPr>
        <p:sp>
          <p:nvSpPr>
            <p:cNvPr id="12616" name="Google Shape;12616;p89"/>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7" name="Google Shape;12617;p89"/>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8" name="Google Shape;12618;p89"/>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9" name="Google Shape;12619;p89"/>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0" name="Google Shape;12620;p89"/>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1" name="Google Shape;12621;p89"/>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2" name="Google Shape;12622;p89"/>
          <p:cNvGrpSpPr/>
          <p:nvPr/>
        </p:nvGrpSpPr>
        <p:grpSpPr>
          <a:xfrm>
            <a:off x="6111733" y="3828305"/>
            <a:ext cx="340731" cy="387641"/>
            <a:chOff x="7728464" y="1561258"/>
            <a:chExt cx="349719" cy="397866"/>
          </a:xfrm>
        </p:grpSpPr>
        <p:sp>
          <p:nvSpPr>
            <p:cNvPr id="12623" name="Google Shape;12623;p89"/>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4" name="Google Shape;12624;p89"/>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5" name="Google Shape;12625;p89"/>
          <p:cNvGrpSpPr/>
          <p:nvPr/>
        </p:nvGrpSpPr>
        <p:grpSpPr>
          <a:xfrm>
            <a:off x="4034702" y="3828305"/>
            <a:ext cx="387681" cy="387641"/>
            <a:chOff x="5611350" y="1561258"/>
            <a:chExt cx="397907" cy="397866"/>
          </a:xfrm>
        </p:grpSpPr>
        <p:sp>
          <p:nvSpPr>
            <p:cNvPr id="12626" name="Google Shape;12626;p89"/>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7" name="Google Shape;12627;p89"/>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8" name="Google Shape;12628;p89"/>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9" name="Google Shape;12629;p89"/>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0" name="Google Shape;12630;p89"/>
          <p:cNvGrpSpPr/>
          <p:nvPr/>
        </p:nvGrpSpPr>
        <p:grpSpPr>
          <a:xfrm>
            <a:off x="4553987" y="3925571"/>
            <a:ext cx="387610" cy="193109"/>
            <a:chOff x="6140660" y="1661097"/>
            <a:chExt cx="397835" cy="198202"/>
          </a:xfrm>
        </p:grpSpPr>
        <p:sp>
          <p:nvSpPr>
            <p:cNvPr id="12631" name="Google Shape;12631;p89"/>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2" name="Google Shape;12632;p89"/>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3" name="Google Shape;12633;p89"/>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4" name="Google Shape;12634;p89"/>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5" name="Google Shape;12635;p89"/>
          <p:cNvGrpSpPr/>
          <p:nvPr/>
        </p:nvGrpSpPr>
        <p:grpSpPr>
          <a:xfrm>
            <a:off x="5073202" y="3828305"/>
            <a:ext cx="387681" cy="387641"/>
            <a:chOff x="6669907" y="1561258"/>
            <a:chExt cx="397907" cy="397866"/>
          </a:xfrm>
        </p:grpSpPr>
        <p:sp>
          <p:nvSpPr>
            <p:cNvPr id="12636" name="Google Shape;12636;p89"/>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7" name="Google Shape;12637;p89"/>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8" name="Google Shape;12638;p89"/>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9" name="Google Shape;12639;p89"/>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0" name="Google Shape;12640;p89"/>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41" name="Google Shape;12641;p89"/>
          <p:cNvGrpSpPr/>
          <p:nvPr/>
        </p:nvGrpSpPr>
        <p:grpSpPr>
          <a:xfrm>
            <a:off x="1958433" y="3885842"/>
            <a:ext cx="387681" cy="272572"/>
            <a:chOff x="3386036" y="1746339"/>
            <a:chExt cx="397907" cy="279762"/>
          </a:xfrm>
        </p:grpSpPr>
        <p:sp>
          <p:nvSpPr>
            <p:cNvPr id="12642" name="Google Shape;12642;p89"/>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3" name="Google Shape;12643;p89"/>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44" name="Google Shape;12644;p89"/>
          <p:cNvGrpSpPr/>
          <p:nvPr/>
        </p:nvGrpSpPr>
        <p:grpSpPr>
          <a:xfrm>
            <a:off x="2996130" y="3828288"/>
            <a:ext cx="387681" cy="387681"/>
            <a:chOff x="4417380" y="1687279"/>
            <a:chExt cx="397907" cy="397907"/>
          </a:xfrm>
        </p:grpSpPr>
        <p:sp>
          <p:nvSpPr>
            <p:cNvPr id="12645" name="Google Shape;12645;p89"/>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6" name="Google Shape;12646;p89"/>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47" name="Google Shape;12647;p89"/>
          <p:cNvGrpSpPr/>
          <p:nvPr/>
        </p:nvGrpSpPr>
        <p:grpSpPr>
          <a:xfrm>
            <a:off x="7942611" y="3308537"/>
            <a:ext cx="387661" cy="387661"/>
            <a:chOff x="2869999" y="1687279"/>
            <a:chExt cx="397887" cy="397887"/>
          </a:xfrm>
        </p:grpSpPr>
        <p:sp>
          <p:nvSpPr>
            <p:cNvPr id="12648" name="Google Shape;12648;p89"/>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9" name="Google Shape;12649;p89"/>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50" name="Google Shape;12650;p89"/>
          <p:cNvGrpSpPr/>
          <p:nvPr/>
        </p:nvGrpSpPr>
        <p:grpSpPr>
          <a:xfrm>
            <a:off x="2477718" y="3828664"/>
            <a:ext cx="386807" cy="386929"/>
            <a:chOff x="3902887" y="1687655"/>
            <a:chExt cx="397010" cy="397135"/>
          </a:xfrm>
        </p:grpSpPr>
        <p:sp>
          <p:nvSpPr>
            <p:cNvPr id="12651" name="Google Shape;12651;p89"/>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2" name="Google Shape;12652;p89"/>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53" name="Google Shape;12653;p89"/>
          <p:cNvGrpSpPr/>
          <p:nvPr/>
        </p:nvGrpSpPr>
        <p:grpSpPr>
          <a:xfrm>
            <a:off x="3515416" y="3828344"/>
            <a:ext cx="387681" cy="387681"/>
            <a:chOff x="4933458" y="1687279"/>
            <a:chExt cx="397907" cy="397907"/>
          </a:xfrm>
        </p:grpSpPr>
        <p:sp>
          <p:nvSpPr>
            <p:cNvPr id="12654" name="Google Shape;12654;p89"/>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5" name="Google Shape;12655;p89"/>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56" name="Google Shape;12656;p89"/>
          <p:cNvGrpSpPr/>
          <p:nvPr/>
        </p:nvGrpSpPr>
        <p:grpSpPr>
          <a:xfrm>
            <a:off x="6348367" y="3308537"/>
            <a:ext cx="387661" cy="387661"/>
            <a:chOff x="1379798" y="1723250"/>
            <a:chExt cx="397887" cy="397887"/>
          </a:xfrm>
        </p:grpSpPr>
        <p:sp>
          <p:nvSpPr>
            <p:cNvPr id="12657" name="Google Shape;12657;p8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8" name="Google Shape;12658;p8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9" name="Google Shape;12659;p8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0" name="Google Shape;12660;p8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61" name="Google Shape;12661;p89"/>
          <p:cNvGrpSpPr/>
          <p:nvPr/>
        </p:nvGrpSpPr>
        <p:grpSpPr>
          <a:xfrm>
            <a:off x="5286246" y="3308537"/>
            <a:ext cx="387681" cy="387661"/>
            <a:chOff x="266768" y="1721375"/>
            <a:chExt cx="397907" cy="397887"/>
          </a:xfrm>
        </p:grpSpPr>
        <p:sp>
          <p:nvSpPr>
            <p:cNvPr id="12662" name="Google Shape;12662;p8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3" name="Google Shape;12663;p8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64" name="Google Shape;12664;p89"/>
          <p:cNvGrpSpPr/>
          <p:nvPr/>
        </p:nvGrpSpPr>
        <p:grpSpPr>
          <a:xfrm>
            <a:off x="5817327" y="3308537"/>
            <a:ext cx="387641" cy="387661"/>
            <a:chOff x="864491" y="1723250"/>
            <a:chExt cx="397866" cy="397887"/>
          </a:xfrm>
        </p:grpSpPr>
        <p:sp>
          <p:nvSpPr>
            <p:cNvPr id="12665" name="Google Shape;12665;p8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6" name="Google Shape;12666;p8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7" name="Google Shape;12667;p8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68" name="Google Shape;12668;p89"/>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69" name="Google Shape;12669;p89"/>
          <p:cNvGrpSpPr/>
          <p:nvPr/>
        </p:nvGrpSpPr>
        <p:grpSpPr>
          <a:xfrm>
            <a:off x="7411672" y="3308924"/>
            <a:ext cx="387539" cy="386888"/>
            <a:chOff x="2408992" y="1722875"/>
            <a:chExt cx="397761" cy="397093"/>
          </a:xfrm>
        </p:grpSpPr>
        <p:sp>
          <p:nvSpPr>
            <p:cNvPr id="12670" name="Google Shape;12670;p89"/>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1" name="Google Shape;12671;p89"/>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2" name="Google Shape;12672;p89"/>
          <p:cNvGrpSpPr/>
          <p:nvPr/>
        </p:nvGrpSpPr>
        <p:grpSpPr>
          <a:xfrm>
            <a:off x="6584154" y="3827060"/>
            <a:ext cx="388966" cy="388966"/>
            <a:chOff x="1190625" y="238125"/>
            <a:chExt cx="5235075" cy="5235075"/>
          </a:xfrm>
        </p:grpSpPr>
        <p:sp>
          <p:nvSpPr>
            <p:cNvPr id="12673" name="Google Shape;12673;p89"/>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4" name="Google Shape;12674;p89"/>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5" name="Google Shape;12675;p89"/>
          <p:cNvGrpSpPr/>
          <p:nvPr/>
        </p:nvGrpSpPr>
        <p:grpSpPr>
          <a:xfrm>
            <a:off x="5592488" y="3828305"/>
            <a:ext cx="387641" cy="387641"/>
            <a:chOff x="7199196" y="1561258"/>
            <a:chExt cx="397866" cy="397866"/>
          </a:xfrm>
        </p:grpSpPr>
        <p:sp>
          <p:nvSpPr>
            <p:cNvPr id="12676" name="Google Shape;12676;p89"/>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7" name="Google Shape;12677;p89"/>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8" name="Google Shape;12678;p89"/>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79" name="Google Shape;12679;p89"/>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683" name="Shape 12683"/>
        <p:cNvGrpSpPr/>
        <p:nvPr/>
      </p:nvGrpSpPr>
      <p:grpSpPr>
        <a:xfrm>
          <a:off x="0" y="0"/>
          <a:ext cx="0" cy="0"/>
          <a:chOff x="0" y="0"/>
          <a:chExt cx="0" cy="0"/>
        </a:xfrm>
      </p:grpSpPr>
      <p:pic>
        <p:nvPicPr>
          <p:cNvPr id="12684" name="Google Shape;12684;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1" name="Shape 2881"/>
        <p:cNvGrpSpPr/>
        <p:nvPr/>
      </p:nvGrpSpPr>
      <p:grpSpPr>
        <a:xfrm>
          <a:off x="0" y="0"/>
          <a:ext cx="0" cy="0"/>
          <a:chOff x="0" y="0"/>
          <a:chExt cx="0" cy="0"/>
        </a:xfrm>
      </p:grpSpPr>
      <p:sp>
        <p:nvSpPr>
          <p:cNvPr id="2882" name="Google Shape;2882;p38"/>
          <p:cNvSpPr/>
          <p:nvPr/>
        </p:nvSpPr>
        <p:spPr>
          <a:xfrm>
            <a:off x="1453350" y="3393677"/>
            <a:ext cx="6237300" cy="4380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38"/>
          <p:cNvSpPr txBox="1"/>
          <p:nvPr>
            <p:ph type="title"/>
          </p:nvPr>
        </p:nvSpPr>
        <p:spPr>
          <a:xfrm>
            <a:off x="713100" y="2405677"/>
            <a:ext cx="7717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BUSINESS </a:t>
            </a:r>
            <a:r>
              <a:rPr lang="en">
                <a:solidFill>
                  <a:schemeClr val="accent2"/>
                </a:solidFill>
              </a:rPr>
              <a:t>OVERVIEW</a:t>
            </a:r>
            <a:endParaRPr>
              <a:solidFill>
                <a:schemeClr val="accent2"/>
              </a:solidFill>
            </a:endParaRPr>
          </a:p>
        </p:txBody>
      </p:sp>
      <p:sp>
        <p:nvSpPr>
          <p:cNvPr id="2884" name="Google Shape;2884;p38"/>
          <p:cNvSpPr txBox="1"/>
          <p:nvPr>
            <p:ph idx="1" type="subTitle"/>
          </p:nvPr>
        </p:nvSpPr>
        <p:spPr>
          <a:xfrm>
            <a:off x="1858650" y="3415877"/>
            <a:ext cx="5426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2885" name="Google Shape;2885;p38"/>
          <p:cNvSpPr txBox="1"/>
          <p:nvPr>
            <p:ph idx="2" type="title"/>
          </p:nvPr>
        </p:nvSpPr>
        <p:spPr>
          <a:xfrm>
            <a:off x="3132450" y="1484973"/>
            <a:ext cx="2879100" cy="92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2886" name="Google Shape;2886;p38"/>
          <p:cNvGrpSpPr/>
          <p:nvPr/>
        </p:nvGrpSpPr>
        <p:grpSpPr>
          <a:xfrm rot="-5400000">
            <a:off x="2746096" y="55862"/>
            <a:ext cx="1823016" cy="296643"/>
            <a:chOff x="7857346" y="3902355"/>
            <a:chExt cx="1823016" cy="296643"/>
          </a:xfrm>
        </p:grpSpPr>
        <p:sp>
          <p:nvSpPr>
            <p:cNvPr id="2887" name="Google Shape;2887;p3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38"/>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38"/>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3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3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38"/>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3" name="Google Shape;2893;p38"/>
          <p:cNvGrpSpPr/>
          <p:nvPr/>
        </p:nvGrpSpPr>
        <p:grpSpPr>
          <a:xfrm rot="5400000">
            <a:off x="1639375" y="1028400"/>
            <a:ext cx="98902" cy="553090"/>
            <a:chOff x="4898850" y="4820550"/>
            <a:chExt cx="98902" cy="553090"/>
          </a:xfrm>
        </p:grpSpPr>
        <p:sp>
          <p:nvSpPr>
            <p:cNvPr id="2894" name="Google Shape;2894;p3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3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3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3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3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9" name="Google Shape;2899;p38"/>
          <p:cNvGrpSpPr/>
          <p:nvPr/>
        </p:nvGrpSpPr>
        <p:grpSpPr>
          <a:xfrm>
            <a:off x="1609176" y="4434219"/>
            <a:ext cx="1252897" cy="51000"/>
            <a:chOff x="2915381" y="4104819"/>
            <a:chExt cx="1252897" cy="51000"/>
          </a:xfrm>
        </p:grpSpPr>
        <p:sp>
          <p:nvSpPr>
            <p:cNvPr id="2900" name="Google Shape;2900;p38"/>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38"/>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38"/>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38"/>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38"/>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38"/>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38"/>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38"/>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38"/>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38"/>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38"/>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38"/>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38"/>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38"/>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4" name="Google Shape;2914;p38"/>
          <p:cNvGrpSpPr/>
          <p:nvPr/>
        </p:nvGrpSpPr>
        <p:grpSpPr>
          <a:xfrm>
            <a:off x="5495767" y="691791"/>
            <a:ext cx="1105976" cy="133969"/>
            <a:chOff x="8183182" y="663852"/>
            <a:chExt cx="1475028" cy="178673"/>
          </a:xfrm>
        </p:grpSpPr>
        <p:grpSp>
          <p:nvGrpSpPr>
            <p:cNvPr id="2915" name="Google Shape;2915;p38"/>
            <p:cNvGrpSpPr/>
            <p:nvPr/>
          </p:nvGrpSpPr>
          <p:grpSpPr>
            <a:xfrm>
              <a:off x="8183182" y="774425"/>
              <a:ext cx="1178025" cy="68100"/>
              <a:chOff x="2024450" y="204150"/>
              <a:chExt cx="1178025" cy="68100"/>
            </a:xfrm>
          </p:grpSpPr>
          <p:sp>
            <p:nvSpPr>
              <p:cNvPr id="2916" name="Google Shape;2916;p3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3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3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3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3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3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3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3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3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3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6" name="Google Shape;2926;p38"/>
            <p:cNvGrpSpPr/>
            <p:nvPr/>
          </p:nvGrpSpPr>
          <p:grpSpPr>
            <a:xfrm>
              <a:off x="8480185" y="663852"/>
              <a:ext cx="1178025" cy="68100"/>
              <a:chOff x="2024450" y="204150"/>
              <a:chExt cx="1178025" cy="68100"/>
            </a:xfrm>
          </p:grpSpPr>
          <p:sp>
            <p:nvSpPr>
              <p:cNvPr id="2927" name="Google Shape;2927;p38"/>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38"/>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38"/>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38"/>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38"/>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38"/>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38"/>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38"/>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38"/>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38"/>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37" name="Google Shape;2937;p38"/>
          <p:cNvGrpSpPr/>
          <p:nvPr/>
        </p:nvGrpSpPr>
        <p:grpSpPr>
          <a:xfrm rot="5400000">
            <a:off x="5968600" y="4273462"/>
            <a:ext cx="98902" cy="553090"/>
            <a:chOff x="4898850" y="4820550"/>
            <a:chExt cx="98902" cy="553090"/>
          </a:xfrm>
        </p:grpSpPr>
        <p:sp>
          <p:nvSpPr>
            <p:cNvPr id="2938" name="Google Shape;2938;p3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3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3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3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3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6" name="Shape 2946"/>
        <p:cNvGrpSpPr/>
        <p:nvPr/>
      </p:nvGrpSpPr>
      <p:grpSpPr>
        <a:xfrm>
          <a:off x="0" y="0"/>
          <a:ext cx="0" cy="0"/>
          <a:chOff x="0" y="0"/>
          <a:chExt cx="0" cy="0"/>
        </a:xfrm>
      </p:grpSpPr>
      <p:pic>
        <p:nvPicPr>
          <p:cNvPr id="2947" name="Google Shape;2947;p39" title="Gráfico">
            <a:hlinkClick r:id="rId3"/>
          </p:cNvPr>
          <p:cNvPicPr preferRelativeResize="0"/>
          <p:nvPr/>
        </p:nvPicPr>
        <p:blipFill>
          <a:blip r:embed="rId4">
            <a:alphaModFix/>
          </a:blip>
          <a:stretch>
            <a:fillRect/>
          </a:stretch>
        </p:blipFill>
        <p:spPr>
          <a:xfrm>
            <a:off x="3157545" y="1577700"/>
            <a:ext cx="2834211" cy="2422801"/>
          </a:xfrm>
          <a:prstGeom prst="rect">
            <a:avLst/>
          </a:prstGeom>
          <a:noFill/>
          <a:ln>
            <a:noFill/>
          </a:ln>
        </p:spPr>
      </p:pic>
      <p:sp>
        <p:nvSpPr>
          <p:cNvPr id="2948" name="Google Shape;2948;p39"/>
          <p:cNvSpPr txBox="1"/>
          <p:nvPr>
            <p:ph type="title"/>
          </p:nvPr>
        </p:nvSpPr>
        <p:spPr>
          <a:xfrm>
            <a:off x="713100" y="53940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 </a:t>
            </a:r>
            <a:r>
              <a:rPr lang="en">
                <a:solidFill>
                  <a:schemeClr val="accent2"/>
                </a:solidFill>
              </a:rPr>
              <a:t>TRENDS</a:t>
            </a:r>
            <a:endParaRPr>
              <a:solidFill>
                <a:schemeClr val="accent2"/>
              </a:solidFill>
            </a:endParaRPr>
          </a:p>
        </p:txBody>
      </p:sp>
      <p:sp>
        <p:nvSpPr>
          <p:cNvPr id="2949" name="Google Shape;2949;p39"/>
          <p:cNvSpPr txBox="1"/>
          <p:nvPr/>
        </p:nvSpPr>
        <p:spPr>
          <a:xfrm>
            <a:off x="713100" y="4342218"/>
            <a:ext cx="7717800" cy="27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PT Sans"/>
                <a:ea typeface="PT Sans"/>
                <a:cs typeface="PT Sans"/>
                <a:sym typeface="PT Sans"/>
              </a:rPr>
              <a:t>Follow the link in the graph to modify its data and then paste the new one here. For more info, </a:t>
            </a:r>
            <a:r>
              <a:rPr b="1" lang="en" sz="1200">
                <a:solidFill>
                  <a:schemeClr val="hlink"/>
                </a:solidFill>
                <a:uFill>
                  <a:noFill/>
                </a:uFill>
                <a:latin typeface="PT Sans"/>
                <a:ea typeface="PT Sans"/>
                <a:cs typeface="PT Sans"/>
                <a:sym typeface="PT Sans"/>
                <a:hlinkClick r:id="rId5"/>
              </a:rPr>
              <a:t>click here</a:t>
            </a:r>
            <a:endParaRPr b="1" sz="1200">
              <a:solidFill>
                <a:schemeClr val="lt1"/>
              </a:solidFill>
              <a:latin typeface="PT Sans"/>
              <a:ea typeface="PT Sans"/>
              <a:cs typeface="PT Sans"/>
              <a:sym typeface="PT Sans"/>
            </a:endParaRPr>
          </a:p>
        </p:txBody>
      </p:sp>
      <p:grpSp>
        <p:nvGrpSpPr>
          <p:cNvPr id="2950" name="Google Shape;2950;p39"/>
          <p:cNvGrpSpPr/>
          <p:nvPr/>
        </p:nvGrpSpPr>
        <p:grpSpPr>
          <a:xfrm>
            <a:off x="713100" y="1543265"/>
            <a:ext cx="2130300" cy="969596"/>
            <a:chOff x="713100" y="1543265"/>
            <a:chExt cx="2130300" cy="969596"/>
          </a:xfrm>
        </p:grpSpPr>
        <p:sp>
          <p:nvSpPr>
            <p:cNvPr id="2951" name="Google Shape;2951;p39"/>
            <p:cNvSpPr txBox="1"/>
            <p:nvPr/>
          </p:nvSpPr>
          <p:spPr>
            <a:xfrm>
              <a:off x="1433509" y="1543265"/>
              <a:ext cx="1409700" cy="4848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b="1" lang="en" sz="3000">
                  <a:solidFill>
                    <a:schemeClr val="accent2"/>
                  </a:solidFill>
                  <a:latin typeface="Exo"/>
                  <a:ea typeface="Exo"/>
                  <a:cs typeface="Exo"/>
                  <a:sym typeface="Exo"/>
                </a:rPr>
                <a:t>28%</a:t>
              </a:r>
              <a:endParaRPr b="1" sz="3000">
                <a:solidFill>
                  <a:schemeClr val="accent2"/>
                </a:solidFill>
                <a:latin typeface="Exo"/>
                <a:ea typeface="Exo"/>
                <a:cs typeface="Exo"/>
                <a:sym typeface="Exo"/>
              </a:endParaRPr>
            </a:p>
          </p:txBody>
        </p:sp>
        <p:sp>
          <p:nvSpPr>
            <p:cNvPr id="2952" name="Google Shape;2952;p39"/>
            <p:cNvSpPr txBox="1"/>
            <p:nvPr/>
          </p:nvSpPr>
          <p:spPr>
            <a:xfrm>
              <a:off x="713100" y="2028061"/>
              <a:ext cx="21303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PT Sans"/>
                  <a:ea typeface="PT Sans"/>
                  <a:cs typeface="PT Sans"/>
                  <a:sym typeface="PT Sans"/>
                </a:rPr>
                <a:t>Saturn is a gas giant and has several rings</a:t>
              </a:r>
              <a:endParaRPr>
                <a:solidFill>
                  <a:schemeClr val="lt1"/>
                </a:solidFill>
                <a:latin typeface="PT Sans"/>
                <a:ea typeface="PT Sans"/>
                <a:cs typeface="PT Sans"/>
                <a:sym typeface="PT Sans"/>
              </a:endParaRPr>
            </a:p>
          </p:txBody>
        </p:sp>
      </p:grpSp>
      <p:grpSp>
        <p:nvGrpSpPr>
          <p:cNvPr id="2953" name="Google Shape;2953;p39"/>
          <p:cNvGrpSpPr/>
          <p:nvPr/>
        </p:nvGrpSpPr>
        <p:grpSpPr>
          <a:xfrm>
            <a:off x="713100" y="2973337"/>
            <a:ext cx="2130300" cy="969596"/>
            <a:chOff x="713100" y="2973337"/>
            <a:chExt cx="2130300" cy="969596"/>
          </a:xfrm>
        </p:grpSpPr>
        <p:sp>
          <p:nvSpPr>
            <p:cNvPr id="2954" name="Google Shape;2954;p39"/>
            <p:cNvSpPr txBox="1"/>
            <p:nvPr/>
          </p:nvSpPr>
          <p:spPr>
            <a:xfrm>
              <a:off x="1433509" y="2973337"/>
              <a:ext cx="1409700" cy="4848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b="1" lang="en" sz="3000">
                  <a:solidFill>
                    <a:schemeClr val="accent2"/>
                  </a:solidFill>
                  <a:latin typeface="Exo"/>
                  <a:ea typeface="Exo"/>
                  <a:cs typeface="Exo"/>
                  <a:sym typeface="Exo"/>
                </a:rPr>
                <a:t>25%</a:t>
              </a:r>
              <a:endParaRPr b="1" sz="3000">
                <a:solidFill>
                  <a:schemeClr val="accent2"/>
                </a:solidFill>
                <a:latin typeface="Exo"/>
                <a:ea typeface="Exo"/>
                <a:cs typeface="Exo"/>
                <a:sym typeface="Exo"/>
              </a:endParaRPr>
            </a:p>
          </p:txBody>
        </p:sp>
        <p:sp>
          <p:nvSpPr>
            <p:cNvPr id="2955" name="Google Shape;2955;p39"/>
            <p:cNvSpPr txBox="1"/>
            <p:nvPr/>
          </p:nvSpPr>
          <p:spPr>
            <a:xfrm>
              <a:off x="713100" y="3458133"/>
              <a:ext cx="21303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PT Sans"/>
                  <a:ea typeface="PT Sans"/>
                  <a:cs typeface="PT Sans"/>
                  <a:sym typeface="PT Sans"/>
                </a:rPr>
                <a:t>Jupiter is a gas giant and the biggest planet</a:t>
              </a:r>
              <a:endParaRPr>
                <a:solidFill>
                  <a:schemeClr val="lt1"/>
                </a:solidFill>
                <a:latin typeface="PT Sans"/>
                <a:ea typeface="PT Sans"/>
                <a:cs typeface="PT Sans"/>
                <a:sym typeface="PT Sans"/>
              </a:endParaRPr>
            </a:p>
          </p:txBody>
        </p:sp>
      </p:grpSp>
      <p:grpSp>
        <p:nvGrpSpPr>
          <p:cNvPr id="2956" name="Google Shape;2956;p39"/>
          <p:cNvGrpSpPr/>
          <p:nvPr/>
        </p:nvGrpSpPr>
        <p:grpSpPr>
          <a:xfrm>
            <a:off x="6300625" y="1543265"/>
            <a:ext cx="2130300" cy="969596"/>
            <a:chOff x="6300625" y="1543265"/>
            <a:chExt cx="2130300" cy="969596"/>
          </a:xfrm>
        </p:grpSpPr>
        <p:sp>
          <p:nvSpPr>
            <p:cNvPr id="2957" name="Google Shape;2957;p39"/>
            <p:cNvSpPr txBox="1"/>
            <p:nvPr/>
          </p:nvSpPr>
          <p:spPr>
            <a:xfrm>
              <a:off x="6300625" y="1543265"/>
              <a:ext cx="1410000" cy="4848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accent2"/>
                  </a:solidFill>
                  <a:latin typeface="Exo"/>
                  <a:ea typeface="Exo"/>
                  <a:cs typeface="Exo"/>
                  <a:sym typeface="Exo"/>
                </a:rPr>
                <a:t>29%</a:t>
              </a:r>
              <a:endParaRPr b="1" sz="3000">
                <a:solidFill>
                  <a:schemeClr val="accent2"/>
                </a:solidFill>
                <a:latin typeface="Exo"/>
                <a:ea typeface="Exo"/>
                <a:cs typeface="Exo"/>
                <a:sym typeface="Exo"/>
              </a:endParaRPr>
            </a:p>
          </p:txBody>
        </p:sp>
        <p:sp>
          <p:nvSpPr>
            <p:cNvPr id="2958" name="Google Shape;2958;p39"/>
            <p:cNvSpPr txBox="1"/>
            <p:nvPr/>
          </p:nvSpPr>
          <p:spPr>
            <a:xfrm>
              <a:off x="6300625" y="2028061"/>
              <a:ext cx="21303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PT Sans"/>
                  <a:ea typeface="PT Sans"/>
                  <a:cs typeface="PT Sans"/>
                  <a:sym typeface="PT Sans"/>
                </a:rPr>
                <a:t>Mercury is the smallest planet of them all</a:t>
              </a:r>
              <a:endParaRPr>
                <a:solidFill>
                  <a:schemeClr val="lt1"/>
                </a:solidFill>
                <a:latin typeface="PT Sans"/>
                <a:ea typeface="PT Sans"/>
                <a:cs typeface="PT Sans"/>
                <a:sym typeface="PT Sans"/>
              </a:endParaRPr>
            </a:p>
          </p:txBody>
        </p:sp>
      </p:grpSp>
      <p:grpSp>
        <p:nvGrpSpPr>
          <p:cNvPr id="2959" name="Google Shape;2959;p39"/>
          <p:cNvGrpSpPr/>
          <p:nvPr/>
        </p:nvGrpSpPr>
        <p:grpSpPr>
          <a:xfrm>
            <a:off x="6300625" y="2973337"/>
            <a:ext cx="2130300" cy="969596"/>
            <a:chOff x="6300625" y="2973337"/>
            <a:chExt cx="2130300" cy="969596"/>
          </a:xfrm>
        </p:grpSpPr>
        <p:sp>
          <p:nvSpPr>
            <p:cNvPr id="2960" name="Google Shape;2960;p39"/>
            <p:cNvSpPr txBox="1"/>
            <p:nvPr/>
          </p:nvSpPr>
          <p:spPr>
            <a:xfrm>
              <a:off x="6300625" y="2973337"/>
              <a:ext cx="1410000" cy="4848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accent2"/>
                  </a:solidFill>
                  <a:latin typeface="Exo"/>
                  <a:ea typeface="Exo"/>
                  <a:cs typeface="Exo"/>
                  <a:sym typeface="Exo"/>
                </a:rPr>
                <a:t>1</a:t>
              </a:r>
              <a:r>
                <a:rPr b="1" lang="en" sz="3000">
                  <a:solidFill>
                    <a:schemeClr val="accent2"/>
                  </a:solidFill>
                  <a:latin typeface="Exo"/>
                  <a:ea typeface="Exo"/>
                  <a:cs typeface="Exo"/>
                  <a:sym typeface="Exo"/>
                </a:rPr>
                <a:t>8%</a:t>
              </a:r>
              <a:endParaRPr b="1" sz="3000">
                <a:solidFill>
                  <a:schemeClr val="accent2"/>
                </a:solidFill>
                <a:latin typeface="Exo"/>
                <a:ea typeface="Exo"/>
                <a:cs typeface="Exo"/>
                <a:sym typeface="Exo"/>
              </a:endParaRPr>
            </a:p>
          </p:txBody>
        </p:sp>
        <p:sp>
          <p:nvSpPr>
            <p:cNvPr id="2961" name="Google Shape;2961;p39"/>
            <p:cNvSpPr txBox="1"/>
            <p:nvPr/>
          </p:nvSpPr>
          <p:spPr>
            <a:xfrm>
              <a:off x="6300625" y="3458133"/>
              <a:ext cx="21303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PT Sans"/>
                  <a:ea typeface="PT Sans"/>
                  <a:cs typeface="PT Sans"/>
                  <a:sym typeface="PT Sans"/>
                </a:rPr>
                <a:t>Neptune is the farthest planet from the Sun</a:t>
              </a:r>
              <a:endParaRPr>
                <a:solidFill>
                  <a:schemeClr val="lt1"/>
                </a:solidFill>
                <a:latin typeface="PT Sans"/>
                <a:ea typeface="PT Sans"/>
                <a:cs typeface="PT Sans"/>
                <a:sym typeface="PT Sans"/>
              </a:endParaRPr>
            </a:p>
          </p:txBody>
        </p:sp>
      </p:grpSp>
      <p:sp>
        <p:nvSpPr>
          <p:cNvPr id="2962" name="Google Shape;2962;p39"/>
          <p:cNvSpPr/>
          <p:nvPr/>
        </p:nvSpPr>
        <p:spPr>
          <a:xfrm>
            <a:off x="4079898" y="2153011"/>
            <a:ext cx="151500" cy="151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39"/>
          <p:cNvSpPr/>
          <p:nvPr/>
        </p:nvSpPr>
        <p:spPr>
          <a:xfrm>
            <a:off x="4912698" y="2153011"/>
            <a:ext cx="151500" cy="151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39"/>
          <p:cNvSpPr/>
          <p:nvPr/>
        </p:nvSpPr>
        <p:spPr>
          <a:xfrm>
            <a:off x="4079898" y="3379561"/>
            <a:ext cx="151500" cy="151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39"/>
          <p:cNvSpPr/>
          <p:nvPr/>
        </p:nvSpPr>
        <p:spPr>
          <a:xfrm>
            <a:off x="4912698" y="3379561"/>
            <a:ext cx="151500" cy="151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66" name="Google Shape;2966;p39"/>
          <p:cNvCxnSpPr>
            <a:stCxn id="2951" idx="3"/>
            <a:endCxn id="2962" idx="2"/>
          </p:cNvCxnSpPr>
          <p:nvPr/>
        </p:nvCxnSpPr>
        <p:spPr>
          <a:xfrm>
            <a:off x="2843209" y="1785665"/>
            <a:ext cx="1236600" cy="443100"/>
          </a:xfrm>
          <a:prstGeom prst="bentConnector3">
            <a:avLst>
              <a:gd fmla="val 50004" name="adj1"/>
            </a:avLst>
          </a:prstGeom>
          <a:noFill/>
          <a:ln cap="flat" cmpd="sng" w="19050">
            <a:solidFill>
              <a:schemeClr val="accent2"/>
            </a:solidFill>
            <a:prstDash val="solid"/>
            <a:round/>
            <a:headEnd len="med" w="med" type="none"/>
            <a:tailEnd len="med" w="med" type="oval"/>
          </a:ln>
        </p:spPr>
      </p:cxnSp>
      <p:cxnSp>
        <p:nvCxnSpPr>
          <p:cNvPr id="2967" name="Google Shape;2967;p39"/>
          <p:cNvCxnSpPr>
            <a:stCxn id="2960" idx="1"/>
            <a:endCxn id="2965" idx="6"/>
          </p:cNvCxnSpPr>
          <p:nvPr/>
        </p:nvCxnSpPr>
        <p:spPr>
          <a:xfrm flipH="1">
            <a:off x="5064325" y="3215737"/>
            <a:ext cx="1236300" cy="239700"/>
          </a:xfrm>
          <a:prstGeom prst="bentConnector3">
            <a:avLst>
              <a:gd fmla="val 50005" name="adj1"/>
            </a:avLst>
          </a:prstGeom>
          <a:noFill/>
          <a:ln cap="flat" cmpd="sng" w="19050">
            <a:solidFill>
              <a:schemeClr val="accent2"/>
            </a:solidFill>
            <a:prstDash val="solid"/>
            <a:round/>
            <a:headEnd len="med" w="med" type="none"/>
            <a:tailEnd len="med" w="med" type="oval"/>
          </a:ln>
        </p:spPr>
      </p:cxnSp>
      <p:cxnSp>
        <p:nvCxnSpPr>
          <p:cNvPr id="2968" name="Google Shape;2968;p39"/>
          <p:cNvCxnSpPr>
            <a:stCxn id="2957" idx="1"/>
            <a:endCxn id="2963" idx="6"/>
          </p:cNvCxnSpPr>
          <p:nvPr/>
        </p:nvCxnSpPr>
        <p:spPr>
          <a:xfrm flipH="1">
            <a:off x="5064325" y="1785665"/>
            <a:ext cx="1236300" cy="443100"/>
          </a:xfrm>
          <a:prstGeom prst="bentConnector3">
            <a:avLst>
              <a:gd fmla="val 50005" name="adj1"/>
            </a:avLst>
          </a:prstGeom>
          <a:noFill/>
          <a:ln cap="flat" cmpd="sng" w="19050">
            <a:solidFill>
              <a:schemeClr val="lt1"/>
            </a:solidFill>
            <a:prstDash val="solid"/>
            <a:round/>
            <a:headEnd len="med" w="med" type="none"/>
            <a:tailEnd len="med" w="med" type="oval"/>
          </a:ln>
        </p:spPr>
      </p:cxnSp>
      <p:cxnSp>
        <p:nvCxnSpPr>
          <p:cNvPr id="2969" name="Google Shape;2969;p39"/>
          <p:cNvCxnSpPr>
            <a:stCxn id="2954" idx="3"/>
            <a:endCxn id="2964" idx="2"/>
          </p:cNvCxnSpPr>
          <p:nvPr/>
        </p:nvCxnSpPr>
        <p:spPr>
          <a:xfrm>
            <a:off x="2843209" y="3215737"/>
            <a:ext cx="1236600" cy="239700"/>
          </a:xfrm>
          <a:prstGeom prst="bentConnector3">
            <a:avLst>
              <a:gd fmla="val 50004" name="adj1"/>
            </a:avLst>
          </a:prstGeom>
          <a:noFill/>
          <a:ln cap="flat" cmpd="sng" w="19050">
            <a:solidFill>
              <a:schemeClr val="lt1"/>
            </a:solidFill>
            <a:prstDash val="solid"/>
            <a:round/>
            <a:headEnd len="med" w="med" type="none"/>
            <a:tailEnd len="med" w="med" type="oval"/>
          </a:ln>
        </p:spPr>
      </p:cxnSp>
      <p:grpSp>
        <p:nvGrpSpPr>
          <p:cNvPr id="2970" name="Google Shape;2970;p39"/>
          <p:cNvGrpSpPr/>
          <p:nvPr/>
        </p:nvGrpSpPr>
        <p:grpSpPr>
          <a:xfrm>
            <a:off x="7809182" y="1196629"/>
            <a:ext cx="2250993" cy="228146"/>
            <a:chOff x="7809182" y="1151604"/>
            <a:chExt cx="2250993" cy="228146"/>
          </a:xfrm>
        </p:grpSpPr>
        <p:sp>
          <p:nvSpPr>
            <p:cNvPr id="2971" name="Google Shape;2971;p39"/>
            <p:cNvSpPr/>
            <p:nvPr/>
          </p:nvSpPr>
          <p:spPr>
            <a:xfrm rot="10800000">
              <a:off x="7809182" y="115160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39"/>
            <p:cNvSpPr/>
            <p:nvPr/>
          </p:nvSpPr>
          <p:spPr>
            <a:xfrm rot="10800000">
              <a:off x="8065475" y="1311650"/>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3" name="Google Shape;2973;p39"/>
          <p:cNvGrpSpPr/>
          <p:nvPr/>
        </p:nvGrpSpPr>
        <p:grpSpPr>
          <a:xfrm rot="5400000">
            <a:off x="1486975" y="799800"/>
            <a:ext cx="98902" cy="553090"/>
            <a:chOff x="4898850" y="4820550"/>
            <a:chExt cx="98902" cy="553090"/>
          </a:xfrm>
        </p:grpSpPr>
        <p:sp>
          <p:nvSpPr>
            <p:cNvPr id="2974" name="Google Shape;2974;p3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3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3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3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3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9" name="Google Shape;2979;p39"/>
          <p:cNvSpPr/>
          <p:nvPr/>
        </p:nvSpPr>
        <p:spPr>
          <a:xfrm>
            <a:off x="7602750" y="897150"/>
            <a:ext cx="448500" cy="517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3" name="Shape 2983"/>
        <p:cNvGrpSpPr/>
        <p:nvPr/>
      </p:nvGrpSpPr>
      <p:grpSpPr>
        <a:xfrm>
          <a:off x="0" y="0"/>
          <a:ext cx="0" cy="0"/>
          <a:chOff x="0" y="0"/>
          <a:chExt cx="0" cy="0"/>
        </a:xfrm>
      </p:grpSpPr>
      <p:sp>
        <p:nvSpPr>
          <p:cNvPr id="2984" name="Google Shape;2984;p40"/>
          <p:cNvSpPr/>
          <p:nvPr/>
        </p:nvSpPr>
        <p:spPr>
          <a:xfrm>
            <a:off x="5117875" y="2840250"/>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0"/>
          <p:cNvSpPr/>
          <p:nvPr/>
        </p:nvSpPr>
        <p:spPr>
          <a:xfrm>
            <a:off x="1671300" y="2840250"/>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0"/>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PROBLEM </a:t>
            </a:r>
            <a:r>
              <a:rPr lang="en">
                <a:solidFill>
                  <a:schemeClr val="accent2"/>
                </a:solidFill>
              </a:rPr>
              <a:t>VS.</a:t>
            </a:r>
            <a:r>
              <a:rPr lang="en"/>
              <a:t> SOLUTION</a:t>
            </a:r>
            <a:endParaRPr/>
          </a:p>
        </p:txBody>
      </p:sp>
      <p:sp>
        <p:nvSpPr>
          <p:cNvPr id="2987" name="Google Shape;2987;p40"/>
          <p:cNvSpPr txBox="1"/>
          <p:nvPr>
            <p:ph idx="2" type="title"/>
          </p:nvPr>
        </p:nvSpPr>
        <p:spPr>
          <a:xfrm>
            <a:off x="1540500" y="2903250"/>
            <a:ext cx="26220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a:t>
            </a:r>
            <a:endParaRPr/>
          </a:p>
        </p:txBody>
      </p:sp>
      <p:sp>
        <p:nvSpPr>
          <p:cNvPr id="2988" name="Google Shape;2988;p40"/>
          <p:cNvSpPr txBox="1"/>
          <p:nvPr>
            <p:ph idx="1" type="subTitle"/>
          </p:nvPr>
        </p:nvSpPr>
        <p:spPr>
          <a:xfrm>
            <a:off x="1540500" y="3299259"/>
            <a:ext cx="2622000" cy="96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2989" name="Google Shape;2989;p40"/>
          <p:cNvSpPr txBox="1"/>
          <p:nvPr>
            <p:ph idx="3" type="title"/>
          </p:nvPr>
        </p:nvSpPr>
        <p:spPr>
          <a:xfrm>
            <a:off x="4987075" y="2903250"/>
            <a:ext cx="26220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2990" name="Google Shape;2990;p40"/>
          <p:cNvSpPr txBox="1"/>
          <p:nvPr>
            <p:ph idx="4" type="subTitle"/>
          </p:nvPr>
        </p:nvSpPr>
        <p:spPr>
          <a:xfrm>
            <a:off x="4987075" y="3299258"/>
            <a:ext cx="2622000" cy="96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grpSp>
        <p:nvGrpSpPr>
          <p:cNvPr id="2991" name="Google Shape;2991;p40"/>
          <p:cNvGrpSpPr/>
          <p:nvPr/>
        </p:nvGrpSpPr>
        <p:grpSpPr>
          <a:xfrm>
            <a:off x="5973373" y="1845838"/>
            <a:ext cx="649405" cy="649405"/>
            <a:chOff x="2292475" y="1241300"/>
            <a:chExt cx="3605800" cy="3605800"/>
          </a:xfrm>
        </p:grpSpPr>
        <p:sp>
          <p:nvSpPr>
            <p:cNvPr id="2992" name="Google Shape;2992;p40"/>
            <p:cNvSpPr/>
            <p:nvPr/>
          </p:nvSpPr>
          <p:spPr>
            <a:xfrm>
              <a:off x="2644500" y="2377775"/>
              <a:ext cx="2900725" cy="1623850"/>
            </a:xfrm>
            <a:custGeom>
              <a:rect b="b" l="l" r="r" t="t"/>
              <a:pathLst>
                <a:path extrusionOk="0" h="64954" w="116029">
                  <a:moveTo>
                    <a:pt x="8466" y="56244"/>
                  </a:moveTo>
                  <a:lnTo>
                    <a:pt x="53803" y="56244"/>
                  </a:lnTo>
                  <a:lnTo>
                    <a:pt x="53803" y="64953"/>
                  </a:lnTo>
                  <a:lnTo>
                    <a:pt x="62227" y="64953"/>
                  </a:lnTo>
                  <a:lnTo>
                    <a:pt x="62227" y="56244"/>
                  </a:lnTo>
                  <a:lnTo>
                    <a:pt x="107604" y="56244"/>
                  </a:lnTo>
                  <a:lnTo>
                    <a:pt x="107604" y="64953"/>
                  </a:lnTo>
                  <a:lnTo>
                    <a:pt x="116029" y="64953"/>
                  </a:lnTo>
                  <a:lnTo>
                    <a:pt x="116029" y="52011"/>
                  </a:lnTo>
                  <a:cubicBezTo>
                    <a:pt x="116029" y="49692"/>
                    <a:pt x="114157" y="47779"/>
                    <a:pt x="111837" y="47779"/>
                  </a:cubicBezTo>
                  <a:lnTo>
                    <a:pt x="62227" y="47779"/>
                  </a:lnTo>
                  <a:lnTo>
                    <a:pt x="62227" y="33413"/>
                  </a:lnTo>
                  <a:lnTo>
                    <a:pt x="96006" y="33413"/>
                  </a:lnTo>
                  <a:cubicBezTo>
                    <a:pt x="101540" y="33413"/>
                    <a:pt x="106058" y="28895"/>
                    <a:pt x="106058" y="23360"/>
                  </a:cubicBezTo>
                  <a:lnTo>
                    <a:pt x="106058" y="4029"/>
                  </a:lnTo>
                  <a:cubicBezTo>
                    <a:pt x="106058" y="2605"/>
                    <a:pt x="105732" y="1221"/>
                    <a:pt x="105203" y="0"/>
                  </a:cubicBezTo>
                  <a:cubicBezTo>
                    <a:pt x="102476" y="1547"/>
                    <a:pt x="99343" y="2442"/>
                    <a:pt x="96006" y="2442"/>
                  </a:cubicBezTo>
                  <a:lnTo>
                    <a:pt x="20024" y="2442"/>
                  </a:lnTo>
                  <a:cubicBezTo>
                    <a:pt x="16687" y="2442"/>
                    <a:pt x="13553" y="1547"/>
                    <a:pt x="10826" y="0"/>
                  </a:cubicBezTo>
                  <a:cubicBezTo>
                    <a:pt x="10297" y="1221"/>
                    <a:pt x="9972" y="2605"/>
                    <a:pt x="9972" y="4029"/>
                  </a:cubicBezTo>
                  <a:lnTo>
                    <a:pt x="9972" y="23360"/>
                  </a:lnTo>
                  <a:cubicBezTo>
                    <a:pt x="9972" y="28895"/>
                    <a:pt x="14489" y="33413"/>
                    <a:pt x="20024" y="33413"/>
                  </a:cubicBezTo>
                  <a:lnTo>
                    <a:pt x="53803" y="33413"/>
                  </a:lnTo>
                  <a:lnTo>
                    <a:pt x="53803" y="47779"/>
                  </a:lnTo>
                  <a:lnTo>
                    <a:pt x="4233" y="47779"/>
                  </a:lnTo>
                  <a:cubicBezTo>
                    <a:pt x="1873" y="47779"/>
                    <a:pt x="1" y="49692"/>
                    <a:pt x="1" y="52011"/>
                  </a:cubicBezTo>
                  <a:lnTo>
                    <a:pt x="1" y="64953"/>
                  </a:lnTo>
                  <a:lnTo>
                    <a:pt x="8466" y="64953"/>
                  </a:lnTo>
                  <a:lnTo>
                    <a:pt x="8466" y="56244"/>
                  </a:lnTo>
                  <a:close/>
                  <a:moveTo>
                    <a:pt x="84936" y="12047"/>
                  </a:moveTo>
                  <a:cubicBezTo>
                    <a:pt x="87378" y="12047"/>
                    <a:pt x="89372" y="14041"/>
                    <a:pt x="89372" y="16523"/>
                  </a:cubicBezTo>
                  <a:cubicBezTo>
                    <a:pt x="89372" y="18965"/>
                    <a:pt x="87378" y="20959"/>
                    <a:pt x="84936" y="20959"/>
                  </a:cubicBezTo>
                  <a:cubicBezTo>
                    <a:pt x="82453" y="20959"/>
                    <a:pt x="80459" y="18965"/>
                    <a:pt x="80459" y="16523"/>
                  </a:cubicBezTo>
                  <a:cubicBezTo>
                    <a:pt x="80459" y="14041"/>
                    <a:pt x="82453" y="12047"/>
                    <a:pt x="84936" y="12047"/>
                  </a:cubicBezTo>
                  <a:close/>
                  <a:moveTo>
                    <a:pt x="47820" y="20756"/>
                  </a:moveTo>
                  <a:lnTo>
                    <a:pt x="28285" y="20756"/>
                  </a:lnTo>
                  <a:cubicBezTo>
                    <a:pt x="25966" y="20756"/>
                    <a:pt x="24094" y="18843"/>
                    <a:pt x="24094" y="16523"/>
                  </a:cubicBezTo>
                  <a:cubicBezTo>
                    <a:pt x="24094" y="14204"/>
                    <a:pt x="25966" y="12291"/>
                    <a:pt x="28285" y="12291"/>
                  </a:cubicBezTo>
                  <a:lnTo>
                    <a:pt x="47820" y="12291"/>
                  </a:lnTo>
                  <a:cubicBezTo>
                    <a:pt x="50181" y="12291"/>
                    <a:pt x="52053" y="14204"/>
                    <a:pt x="52053" y="16523"/>
                  </a:cubicBezTo>
                  <a:cubicBezTo>
                    <a:pt x="52053" y="18843"/>
                    <a:pt x="50181" y="20756"/>
                    <a:pt x="47820" y="2075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0"/>
            <p:cNvSpPr/>
            <p:nvPr/>
          </p:nvSpPr>
          <p:spPr>
            <a:xfrm>
              <a:off x="2292475" y="4213225"/>
              <a:ext cx="915725" cy="633875"/>
            </a:xfrm>
            <a:custGeom>
              <a:rect b="b" l="l" r="r" t="t"/>
              <a:pathLst>
                <a:path extrusionOk="0" h="25355" w="36629">
                  <a:moveTo>
                    <a:pt x="32396" y="0"/>
                  </a:moveTo>
                  <a:lnTo>
                    <a:pt x="4192" y="0"/>
                  </a:lnTo>
                  <a:cubicBezTo>
                    <a:pt x="1873" y="0"/>
                    <a:pt x="1" y="1913"/>
                    <a:pt x="1" y="4233"/>
                  </a:cubicBezTo>
                  <a:lnTo>
                    <a:pt x="1" y="21122"/>
                  </a:lnTo>
                  <a:cubicBezTo>
                    <a:pt x="1" y="23482"/>
                    <a:pt x="1873" y="25354"/>
                    <a:pt x="4192" y="25354"/>
                  </a:cubicBezTo>
                  <a:lnTo>
                    <a:pt x="32396" y="25354"/>
                  </a:lnTo>
                  <a:cubicBezTo>
                    <a:pt x="34715" y="25354"/>
                    <a:pt x="36628" y="23482"/>
                    <a:pt x="36628" y="21122"/>
                  </a:cubicBezTo>
                  <a:lnTo>
                    <a:pt x="36628" y="4233"/>
                  </a:lnTo>
                  <a:cubicBezTo>
                    <a:pt x="36628" y="1913"/>
                    <a:pt x="34715" y="0"/>
                    <a:pt x="323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0"/>
            <p:cNvSpPr/>
            <p:nvPr/>
          </p:nvSpPr>
          <p:spPr>
            <a:xfrm>
              <a:off x="4981550" y="4213225"/>
              <a:ext cx="916725" cy="633875"/>
            </a:xfrm>
            <a:custGeom>
              <a:rect b="b" l="l" r="r" t="t"/>
              <a:pathLst>
                <a:path extrusionOk="0" h="25355" w="36669">
                  <a:moveTo>
                    <a:pt x="32436" y="0"/>
                  </a:moveTo>
                  <a:lnTo>
                    <a:pt x="4233" y="0"/>
                  </a:lnTo>
                  <a:cubicBezTo>
                    <a:pt x="1913" y="0"/>
                    <a:pt x="0" y="1913"/>
                    <a:pt x="0" y="4233"/>
                  </a:cubicBezTo>
                  <a:lnTo>
                    <a:pt x="0" y="21122"/>
                  </a:lnTo>
                  <a:cubicBezTo>
                    <a:pt x="0" y="23482"/>
                    <a:pt x="1913" y="25354"/>
                    <a:pt x="4233" y="25354"/>
                  </a:cubicBezTo>
                  <a:lnTo>
                    <a:pt x="32436" y="25354"/>
                  </a:lnTo>
                  <a:cubicBezTo>
                    <a:pt x="34756" y="25354"/>
                    <a:pt x="36669" y="23482"/>
                    <a:pt x="36669" y="21122"/>
                  </a:cubicBezTo>
                  <a:lnTo>
                    <a:pt x="36669" y="4233"/>
                  </a:lnTo>
                  <a:cubicBezTo>
                    <a:pt x="36669" y="1913"/>
                    <a:pt x="34756" y="0"/>
                    <a:pt x="324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0"/>
            <p:cNvSpPr/>
            <p:nvPr/>
          </p:nvSpPr>
          <p:spPr>
            <a:xfrm>
              <a:off x="3637525" y="4213225"/>
              <a:ext cx="915700" cy="633875"/>
            </a:xfrm>
            <a:custGeom>
              <a:rect b="b" l="l" r="r" t="t"/>
              <a:pathLst>
                <a:path extrusionOk="0" h="25355" w="36628">
                  <a:moveTo>
                    <a:pt x="32395" y="0"/>
                  </a:moveTo>
                  <a:lnTo>
                    <a:pt x="4192" y="0"/>
                  </a:lnTo>
                  <a:cubicBezTo>
                    <a:pt x="1872" y="0"/>
                    <a:pt x="0" y="1913"/>
                    <a:pt x="0" y="4233"/>
                  </a:cubicBezTo>
                  <a:lnTo>
                    <a:pt x="0" y="21122"/>
                  </a:lnTo>
                  <a:cubicBezTo>
                    <a:pt x="0" y="23482"/>
                    <a:pt x="1872" y="25354"/>
                    <a:pt x="4192" y="25354"/>
                  </a:cubicBezTo>
                  <a:lnTo>
                    <a:pt x="32395" y="25354"/>
                  </a:lnTo>
                  <a:cubicBezTo>
                    <a:pt x="34715" y="25354"/>
                    <a:pt x="36628" y="23482"/>
                    <a:pt x="36628" y="21122"/>
                  </a:cubicBezTo>
                  <a:lnTo>
                    <a:pt x="36628" y="4233"/>
                  </a:lnTo>
                  <a:cubicBezTo>
                    <a:pt x="36628" y="1913"/>
                    <a:pt x="34715" y="0"/>
                    <a:pt x="323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0"/>
            <p:cNvSpPr/>
            <p:nvPr/>
          </p:nvSpPr>
          <p:spPr>
            <a:xfrm>
              <a:off x="2893775" y="1241300"/>
              <a:ext cx="2402175" cy="985925"/>
            </a:xfrm>
            <a:custGeom>
              <a:rect b="b" l="l" r="r" t="t"/>
              <a:pathLst>
                <a:path extrusionOk="0" h="39437" w="96087">
                  <a:moveTo>
                    <a:pt x="10053" y="39436"/>
                  </a:moveTo>
                  <a:lnTo>
                    <a:pt x="86035" y="39436"/>
                  </a:lnTo>
                  <a:cubicBezTo>
                    <a:pt x="91569" y="39436"/>
                    <a:pt x="96087" y="34919"/>
                    <a:pt x="96087" y="29384"/>
                  </a:cubicBezTo>
                  <a:lnTo>
                    <a:pt x="96087" y="10053"/>
                  </a:lnTo>
                  <a:cubicBezTo>
                    <a:pt x="96087" y="4518"/>
                    <a:pt x="91569" y="0"/>
                    <a:pt x="86035" y="0"/>
                  </a:cubicBezTo>
                  <a:lnTo>
                    <a:pt x="10053" y="0"/>
                  </a:lnTo>
                  <a:cubicBezTo>
                    <a:pt x="4518" y="0"/>
                    <a:pt x="1" y="4518"/>
                    <a:pt x="1" y="10053"/>
                  </a:cubicBezTo>
                  <a:lnTo>
                    <a:pt x="1" y="29384"/>
                  </a:lnTo>
                  <a:cubicBezTo>
                    <a:pt x="1" y="34919"/>
                    <a:pt x="4518" y="39436"/>
                    <a:pt x="10053" y="39436"/>
                  </a:cubicBezTo>
                  <a:close/>
                  <a:moveTo>
                    <a:pt x="74965" y="15262"/>
                  </a:moveTo>
                  <a:cubicBezTo>
                    <a:pt x="77407" y="15262"/>
                    <a:pt x="79401" y="17256"/>
                    <a:pt x="79401" y="19739"/>
                  </a:cubicBezTo>
                  <a:cubicBezTo>
                    <a:pt x="79401" y="22180"/>
                    <a:pt x="77407" y="24175"/>
                    <a:pt x="74965" y="24175"/>
                  </a:cubicBezTo>
                  <a:cubicBezTo>
                    <a:pt x="72482" y="24175"/>
                    <a:pt x="70488" y="22180"/>
                    <a:pt x="70488" y="19739"/>
                  </a:cubicBezTo>
                  <a:cubicBezTo>
                    <a:pt x="70488" y="17256"/>
                    <a:pt x="72482" y="15262"/>
                    <a:pt x="74965" y="15262"/>
                  </a:cubicBezTo>
                  <a:close/>
                  <a:moveTo>
                    <a:pt x="18314" y="15506"/>
                  </a:moveTo>
                  <a:lnTo>
                    <a:pt x="37849" y="15506"/>
                  </a:lnTo>
                  <a:cubicBezTo>
                    <a:pt x="40210" y="15506"/>
                    <a:pt x="42082" y="17378"/>
                    <a:pt x="42082" y="19739"/>
                  </a:cubicBezTo>
                  <a:cubicBezTo>
                    <a:pt x="42082" y="22058"/>
                    <a:pt x="40210" y="23930"/>
                    <a:pt x="37849" y="23930"/>
                  </a:cubicBezTo>
                  <a:lnTo>
                    <a:pt x="18314" y="23930"/>
                  </a:lnTo>
                  <a:cubicBezTo>
                    <a:pt x="15995" y="23930"/>
                    <a:pt x="14123" y="22058"/>
                    <a:pt x="14123" y="19739"/>
                  </a:cubicBezTo>
                  <a:cubicBezTo>
                    <a:pt x="14123" y="17378"/>
                    <a:pt x="15995" y="15506"/>
                    <a:pt x="18314" y="1550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7" name="Google Shape;2997;p40"/>
          <p:cNvGrpSpPr/>
          <p:nvPr/>
        </p:nvGrpSpPr>
        <p:grpSpPr>
          <a:xfrm>
            <a:off x="2462861" y="1845764"/>
            <a:ext cx="777278" cy="649553"/>
            <a:chOff x="1026975" y="1090575"/>
            <a:chExt cx="4572225" cy="3820900"/>
          </a:xfrm>
        </p:grpSpPr>
        <p:sp>
          <p:nvSpPr>
            <p:cNvPr id="2998" name="Google Shape;2998;p40"/>
            <p:cNvSpPr/>
            <p:nvPr/>
          </p:nvSpPr>
          <p:spPr>
            <a:xfrm>
              <a:off x="1026975" y="1552700"/>
              <a:ext cx="4572225" cy="3358775"/>
            </a:xfrm>
            <a:custGeom>
              <a:rect b="b" l="l" r="r" t="t"/>
              <a:pathLst>
                <a:path extrusionOk="0" h="134351" w="182889">
                  <a:moveTo>
                    <a:pt x="5350" y="0"/>
                  </a:moveTo>
                  <a:cubicBezTo>
                    <a:pt x="2393" y="0"/>
                    <a:pt x="1" y="2392"/>
                    <a:pt x="1" y="5350"/>
                  </a:cubicBezTo>
                  <a:lnTo>
                    <a:pt x="1" y="115605"/>
                  </a:lnTo>
                  <a:cubicBezTo>
                    <a:pt x="1" y="118563"/>
                    <a:pt x="2393" y="120998"/>
                    <a:pt x="5350" y="120998"/>
                  </a:cubicBezTo>
                  <a:lnTo>
                    <a:pt x="73504" y="120998"/>
                  </a:lnTo>
                  <a:cubicBezTo>
                    <a:pt x="75809" y="128696"/>
                    <a:pt x="82985" y="134351"/>
                    <a:pt x="91423" y="134351"/>
                  </a:cubicBezTo>
                  <a:cubicBezTo>
                    <a:pt x="99904" y="134351"/>
                    <a:pt x="107080" y="128696"/>
                    <a:pt x="109386" y="120998"/>
                  </a:cubicBezTo>
                  <a:lnTo>
                    <a:pt x="177539" y="120998"/>
                  </a:lnTo>
                  <a:cubicBezTo>
                    <a:pt x="180497" y="120998"/>
                    <a:pt x="182889" y="118563"/>
                    <a:pt x="182889" y="115605"/>
                  </a:cubicBezTo>
                  <a:lnTo>
                    <a:pt x="182889" y="5350"/>
                  </a:lnTo>
                  <a:cubicBezTo>
                    <a:pt x="182889" y="2392"/>
                    <a:pt x="180497" y="0"/>
                    <a:pt x="177539" y="0"/>
                  </a:cubicBezTo>
                  <a:lnTo>
                    <a:pt x="172189" y="0"/>
                  </a:lnTo>
                  <a:lnTo>
                    <a:pt x="172189" y="94032"/>
                  </a:lnTo>
                  <a:cubicBezTo>
                    <a:pt x="172189" y="102862"/>
                    <a:pt x="165144" y="110081"/>
                    <a:pt x="156445" y="110081"/>
                  </a:cubicBezTo>
                  <a:lnTo>
                    <a:pt x="26401" y="110081"/>
                  </a:lnTo>
                  <a:cubicBezTo>
                    <a:pt x="17746" y="110081"/>
                    <a:pt x="10700" y="102862"/>
                    <a:pt x="10700" y="94032"/>
                  </a:cubicBezTo>
                  <a:lnTo>
                    <a:pt x="107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0"/>
            <p:cNvSpPr/>
            <p:nvPr/>
          </p:nvSpPr>
          <p:spPr>
            <a:xfrm>
              <a:off x="3447375" y="1090575"/>
              <a:ext cx="1615775" cy="2946700"/>
            </a:xfrm>
            <a:custGeom>
              <a:rect b="b" l="l" r="r" t="t"/>
              <a:pathLst>
                <a:path extrusionOk="0" h="117868" w="64631">
                  <a:moveTo>
                    <a:pt x="43145" y="21399"/>
                  </a:moveTo>
                  <a:cubicBezTo>
                    <a:pt x="46103" y="21399"/>
                    <a:pt x="48495" y="23835"/>
                    <a:pt x="48495" y="26792"/>
                  </a:cubicBezTo>
                  <a:lnTo>
                    <a:pt x="48495" y="48191"/>
                  </a:lnTo>
                  <a:cubicBezTo>
                    <a:pt x="48495" y="51149"/>
                    <a:pt x="46103" y="53584"/>
                    <a:pt x="43145" y="53584"/>
                  </a:cubicBezTo>
                  <a:lnTo>
                    <a:pt x="21355" y="53584"/>
                  </a:lnTo>
                  <a:cubicBezTo>
                    <a:pt x="18398" y="53584"/>
                    <a:pt x="16006" y="51149"/>
                    <a:pt x="16006" y="48191"/>
                  </a:cubicBezTo>
                  <a:lnTo>
                    <a:pt x="16006" y="26792"/>
                  </a:lnTo>
                  <a:cubicBezTo>
                    <a:pt x="16006" y="23835"/>
                    <a:pt x="18398" y="21399"/>
                    <a:pt x="21355" y="21399"/>
                  </a:cubicBezTo>
                  <a:close/>
                  <a:moveTo>
                    <a:pt x="43145" y="64284"/>
                  </a:moveTo>
                  <a:cubicBezTo>
                    <a:pt x="46103" y="64284"/>
                    <a:pt x="48495" y="66676"/>
                    <a:pt x="48495" y="69633"/>
                  </a:cubicBezTo>
                  <a:cubicBezTo>
                    <a:pt x="48495" y="72591"/>
                    <a:pt x="46103" y="74983"/>
                    <a:pt x="43145" y="74983"/>
                  </a:cubicBezTo>
                  <a:lnTo>
                    <a:pt x="21355" y="74983"/>
                  </a:lnTo>
                  <a:cubicBezTo>
                    <a:pt x="18398" y="74983"/>
                    <a:pt x="16006" y="72591"/>
                    <a:pt x="16006" y="69633"/>
                  </a:cubicBezTo>
                  <a:cubicBezTo>
                    <a:pt x="16006" y="66676"/>
                    <a:pt x="18398" y="64284"/>
                    <a:pt x="21355" y="64284"/>
                  </a:cubicBezTo>
                  <a:close/>
                  <a:moveTo>
                    <a:pt x="43145" y="85726"/>
                  </a:moveTo>
                  <a:cubicBezTo>
                    <a:pt x="46103" y="85726"/>
                    <a:pt x="48495" y="88118"/>
                    <a:pt x="48495" y="91075"/>
                  </a:cubicBezTo>
                  <a:cubicBezTo>
                    <a:pt x="48495" y="94033"/>
                    <a:pt x="46103" y="96425"/>
                    <a:pt x="43145" y="96425"/>
                  </a:cubicBezTo>
                  <a:lnTo>
                    <a:pt x="21355" y="96425"/>
                  </a:lnTo>
                  <a:cubicBezTo>
                    <a:pt x="18398" y="96425"/>
                    <a:pt x="16006" y="94033"/>
                    <a:pt x="16006" y="91075"/>
                  </a:cubicBezTo>
                  <a:cubicBezTo>
                    <a:pt x="16006" y="88118"/>
                    <a:pt x="18398" y="85726"/>
                    <a:pt x="21355" y="85726"/>
                  </a:cubicBezTo>
                  <a:close/>
                  <a:moveTo>
                    <a:pt x="0" y="1"/>
                  </a:moveTo>
                  <a:lnTo>
                    <a:pt x="0" y="117867"/>
                  </a:lnTo>
                  <a:lnTo>
                    <a:pt x="59629" y="117867"/>
                  </a:lnTo>
                  <a:cubicBezTo>
                    <a:pt x="62413" y="117867"/>
                    <a:pt x="64631" y="115475"/>
                    <a:pt x="64631" y="112517"/>
                  </a:cubicBezTo>
                  <a:lnTo>
                    <a:pt x="64631" y="5350"/>
                  </a:lnTo>
                  <a:cubicBezTo>
                    <a:pt x="64631" y="2393"/>
                    <a:pt x="62413" y="1"/>
                    <a:pt x="596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0"/>
            <p:cNvSpPr/>
            <p:nvPr/>
          </p:nvSpPr>
          <p:spPr>
            <a:xfrm>
              <a:off x="4114975" y="1894125"/>
              <a:ext cx="277300" cy="267500"/>
            </a:xfrm>
            <a:custGeom>
              <a:rect b="b" l="l" r="r" t="t"/>
              <a:pathLst>
                <a:path extrusionOk="0" h="10700" w="11092">
                  <a:moveTo>
                    <a:pt x="1" y="0"/>
                  </a:moveTo>
                  <a:lnTo>
                    <a:pt x="1" y="10699"/>
                  </a:lnTo>
                  <a:lnTo>
                    <a:pt x="11091" y="10699"/>
                  </a:lnTo>
                  <a:lnTo>
                    <a:pt x="110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0"/>
            <p:cNvSpPr/>
            <p:nvPr/>
          </p:nvSpPr>
          <p:spPr>
            <a:xfrm>
              <a:off x="1563025" y="1090575"/>
              <a:ext cx="1615800" cy="2946700"/>
            </a:xfrm>
            <a:custGeom>
              <a:rect b="b" l="l" r="r" t="t"/>
              <a:pathLst>
                <a:path extrusionOk="0" h="117868" w="64632">
                  <a:moveTo>
                    <a:pt x="43276" y="21399"/>
                  </a:moveTo>
                  <a:cubicBezTo>
                    <a:pt x="46234" y="21399"/>
                    <a:pt x="48626" y="23835"/>
                    <a:pt x="48626" y="26792"/>
                  </a:cubicBezTo>
                  <a:cubicBezTo>
                    <a:pt x="48626" y="29750"/>
                    <a:pt x="46234" y="32142"/>
                    <a:pt x="43276" y="32142"/>
                  </a:cubicBezTo>
                  <a:lnTo>
                    <a:pt x="21486" y="32142"/>
                  </a:lnTo>
                  <a:cubicBezTo>
                    <a:pt x="18529" y="32142"/>
                    <a:pt x="16137" y="29750"/>
                    <a:pt x="16137" y="26792"/>
                  </a:cubicBezTo>
                  <a:cubicBezTo>
                    <a:pt x="16137" y="23835"/>
                    <a:pt x="18529" y="21399"/>
                    <a:pt x="21486" y="21399"/>
                  </a:cubicBezTo>
                  <a:close/>
                  <a:moveTo>
                    <a:pt x="43276" y="42841"/>
                  </a:moveTo>
                  <a:cubicBezTo>
                    <a:pt x="46234" y="42841"/>
                    <a:pt x="48626" y="45234"/>
                    <a:pt x="48626" y="48191"/>
                  </a:cubicBezTo>
                  <a:cubicBezTo>
                    <a:pt x="48626" y="51149"/>
                    <a:pt x="46234" y="53584"/>
                    <a:pt x="43276" y="53584"/>
                  </a:cubicBezTo>
                  <a:lnTo>
                    <a:pt x="21486" y="53584"/>
                  </a:lnTo>
                  <a:cubicBezTo>
                    <a:pt x="18529" y="53584"/>
                    <a:pt x="16137" y="51149"/>
                    <a:pt x="16137" y="48191"/>
                  </a:cubicBezTo>
                  <a:cubicBezTo>
                    <a:pt x="16137" y="45234"/>
                    <a:pt x="18529" y="42841"/>
                    <a:pt x="21486" y="42841"/>
                  </a:cubicBezTo>
                  <a:close/>
                  <a:moveTo>
                    <a:pt x="43276" y="64284"/>
                  </a:moveTo>
                  <a:cubicBezTo>
                    <a:pt x="46234" y="64284"/>
                    <a:pt x="48626" y="66676"/>
                    <a:pt x="48626" y="69633"/>
                  </a:cubicBezTo>
                  <a:cubicBezTo>
                    <a:pt x="48626" y="72591"/>
                    <a:pt x="46234" y="74983"/>
                    <a:pt x="43276" y="74983"/>
                  </a:cubicBezTo>
                  <a:lnTo>
                    <a:pt x="21486" y="74983"/>
                  </a:lnTo>
                  <a:cubicBezTo>
                    <a:pt x="18529" y="74983"/>
                    <a:pt x="16137" y="72591"/>
                    <a:pt x="16137" y="69633"/>
                  </a:cubicBezTo>
                  <a:cubicBezTo>
                    <a:pt x="16137" y="66676"/>
                    <a:pt x="18529" y="64284"/>
                    <a:pt x="21486" y="64284"/>
                  </a:cubicBezTo>
                  <a:close/>
                  <a:moveTo>
                    <a:pt x="43276" y="85726"/>
                  </a:moveTo>
                  <a:cubicBezTo>
                    <a:pt x="46234" y="85726"/>
                    <a:pt x="48626" y="88118"/>
                    <a:pt x="48626" y="91075"/>
                  </a:cubicBezTo>
                  <a:cubicBezTo>
                    <a:pt x="48626" y="94033"/>
                    <a:pt x="46234" y="96425"/>
                    <a:pt x="43276" y="96425"/>
                  </a:cubicBezTo>
                  <a:lnTo>
                    <a:pt x="21486" y="96425"/>
                  </a:lnTo>
                  <a:cubicBezTo>
                    <a:pt x="18529" y="96425"/>
                    <a:pt x="16137" y="94033"/>
                    <a:pt x="16137" y="91075"/>
                  </a:cubicBezTo>
                  <a:cubicBezTo>
                    <a:pt x="16137" y="88118"/>
                    <a:pt x="18529" y="85726"/>
                    <a:pt x="21486" y="85726"/>
                  </a:cubicBezTo>
                  <a:close/>
                  <a:moveTo>
                    <a:pt x="4959" y="1"/>
                  </a:moveTo>
                  <a:cubicBezTo>
                    <a:pt x="2219" y="1"/>
                    <a:pt x="1" y="2393"/>
                    <a:pt x="1" y="5350"/>
                  </a:cubicBezTo>
                  <a:lnTo>
                    <a:pt x="1" y="112517"/>
                  </a:lnTo>
                  <a:cubicBezTo>
                    <a:pt x="1" y="115475"/>
                    <a:pt x="2219" y="117867"/>
                    <a:pt x="4959" y="117867"/>
                  </a:cubicBezTo>
                  <a:lnTo>
                    <a:pt x="64631" y="117867"/>
                  </a:lnTo>
                  <a:lnTo>
                    <a:pt x="646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2" name="Google Shape;3002;p40"/>
          <p:cNvGrpSpPr/>
          <p:nvPr/>
        </p:nvGrpSpPr>
        <p:grpSpPr>
          <a:xfrm>
            <a:off x="7809182" y="1730029"/>
            <a:ext cx="2250993" cy="228146"/>
            <a:chOff x="7809182" y="1151604"/>
            <a:chExt cx="2250993" cy="228146"/>
          </a:xfrm>
        </p:grpSpPr>
        <p:sp>
          <p:nvSpPr>
            <p:cNvPr id="3003" name="Google Shape;3003;p40"/>
            <p:cNvSpPr/>
            <p:nvPr/>
          </p:nvSpPr>
          <p:spPr>
            <a:xfrm rot="10800000">
              <a:off x="7809182" y="115160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0"/>
            <p:cNvSpPr/>
            <p:nvPr/>
          </p:nvSpPr>
          <p:spPr>
            <a:xfrm rot="10800000">
              <a:off x="8065475" y="1311650"/>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5" name="Google Shape;3005;p40"/>
          <p:cNvSpPr/>
          <p:nvPr/>
        </p:nvSpPr>
        <p:spPr>
          <a:xfrm flipH="1" rot="10800000">
            <a:off x="-864812" y="425928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9" name="Shape 3009"/>
        <p:cNvGrpSpPr/>
        <p:nvPr/>
      </p:nvGrpSpPr>
      <p:grpSpPr>
        <a:xfrm>
          <a:off x="0" y="0"/>
          <a:ext cx="0" cy="0"/>
          <a:chOff x="0" y="0"/>
          <a:chExt cx="0" cy="0"/>
        </a:xfrm>
      </p:grpSpPr>
      <p:sp>
        <p:nvSpPr>
          <p:cNvPr id="3010" name="Google Shape;3010;p41"/>
          <p:cNvSpPr/>
          <p:nvPr/>
        </p:nvSpPr>
        <p:spPr>
          <a:xfrm>
            <a:off x="3442554" y="2837863"/>
            <a:ext cx="22677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1"/>
          <p:cNvSpPr/>
          <p:nvPr/>
        </p:nvSpPr>
        <p:spPr>
          <a:xfrm>
            <a:off x="6131594" y="2837863"/>
            <a:ext cx="22677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1"/>
          <p:cNvSpPr/>
          <p:nvPr/>
        </p:nvSpPr>
        <p:spPr>
          <a:xfrm>
            <a:off x="755600" y="2837875"/>
            <a:ext cx="22656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1"/>
          <p:cNvSpPr txBox="1"/>
          <p:nvPr>
            <p:ph type="title"/>
          </p:nvPr>
        </p:nvSpPr>
        <p:spPr>
          <a:xfrm>
            <a:off x="713100" y="539400"/>
            <a:ext cx="7717800" cy="572700"/>
          </a:xfrm>
          <a:prstGeom prst="rect">
            <a:avLst/>
          </a:prstGeom>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OUR MAIN </a:t>
            </a:r>
            <a:r>
              <a:rPr lang="en">
                <a:solidFill>
                  <a:schemeClr val="accent2"/>
                </a:solidFill>
              </a:rPr>
              <a:t>COMPETITORS</a:t>
            </a:r>
            <a:endParaRPr>
              <a:solidFill>
                <a:schemeClr val="accent2"/>
              </a:solidFill>
            </a:endParaRPr>
          </a:p>
        </p:txBody>
      </p:sp>
      <p:sp>
        <p:nvSpPr>
          <p:cNvPr id="3014" name="Google Shape;3014;p41"/>
          <p:cNvSpPr txBox="1"/>
          <p:nvPr>
            <p:ph idx="2" type="title"/>
          </p:nvPr>
        </p:nvSpPr>
        <p:spPr>
          <a:xfrm>
            <a:off x="755600" y="2900863"/>
            <a:ext cx="22656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015" name="Google Shape;3015;p41"/>
          <p:cNvSpPr txBox="1"/>
          <p:nvPr>
            <p:ph idx="1" type="subTitle"/>
          </p:nvPr>
        </p:nvSpPr>
        <p:spPr>
          <a:xfrm>
            <a:off x="755600" y="3296863"/>
            <a:ext cx="22656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3016" name="Google Shape;3016;p41"/>
          <p:cNvSpPr txBox="1"/>
          <p:nvPr>
            <p:ph idx="3" type="title"/>
          </p:nvPr>
        </p:nvSpPr>
        <p:spPr>
          <a:xfrm>
            <a:off x="3443604" y="2900863"/>
            <a:ext cx="22656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017" name="Google Shape;3017;p41"/>
          <p:cNvSpPr txBox="1"/>
          <p:nvPr>
            <p:ph idx="4" type="subTitle"/>
          </p:nvPr>
        </p:nvSpPr>
        <p:spPr>
          <a:xfrm>
            <a:off x="3443604" y="3296863"/>
            <a:ext cx="22656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3018" name="Google Shape;3018;p41"/>
          <p:cNvSpPr txBox="1"/>
          <p:nvPr>
            <p:ph idx="5" type="title"/>
          </p:nvPr>
        </p:nvSpPr>
        <p:spPr>
          <a:xfrm>
            <a:off x="6132644" y="2900863"/>
            <a:ext cx="2265600" cy="27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019" name="Google Shape;3019;p41"/>
          <p:cNvSpPr txBox="1"/>
          <p:nvPr>
            <p:ph idx="6" type="subTitle"/>
          </p:nvPr>
        </p:nvSpPr>
        <p:spPr>
          <a:xfrm>
            <a:off x="6132644" y="3296863"/>
            <a:ext cx="22656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planet to the Sun and the smallest one in the Solar System</a:t>
            </a:r>
            <a:endParaRPr/>
          </a:p>
        </p:txBody>
      </p:sp>
      <p:grpSp>
        <p:nvGrpSpPr>
          <p:cNvPr id="3020" name="Google Shape;3020;p41"/>
          <p:cNvGrpSpPr/>
          <p:nvPr/>
        </p:nvGrpSpPr>
        <p:grpSpPr>
          <a:xfrm>
            <a:off x="5419567" y="4501791"/>
            <a:ext cx="1105976" cy="133969"/>
            <a:chOff x="8183182" y="663852"/>
            <a:chExt cx="1475028" cy="178673"/>
          </a:xfrm>
        </p:grpSpPr>
        <p:grpSp>
          <p:nvGrpSpPr>
            <p:cNvPr id="3021" name="Google Shape;3021;p41"/>
            <p:cNvGrpSpPr/>
            <p:nvPr/>
          </p:nvGrpSpPr>
          <p:grpSpPr>
            <a:xfrm>
              <a:off x="8183182" y="774425"/>
              <a:ext cx="1178025" cy="68100"/>
              <a:chOff x="2024450" y="204150"/>
              <a:chExt cx="1178025" cy="68100"/>
            </a:xfrm>
          </p:grpSpPr>
          <p:sp>
            <p:nvSpPr>
              <p:cNvPr id="3022" name="Google Shape;3022;p4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2" name="Google Shape;3032;p41"/>
            <p:cNvGrpSpPr/>
            <p:nvPr/>
          </p:nvGrpSpPr>
          <p:grpSpPr>
            <a:xfrm>
              <a:off x="8480185" y="663852"/>
              <a:ext cx="1178025" cy="68100"/>
              <a:chOff x="2024450" y="204150"/>
              <a:chExt cx="1178025" cy="68100"/>
            </a:xfrm>
          </p:grpSpPr>
          <p:sp>
            <p:nvSpPr>
              <p:cNvPr id="3033" name="Google Shape;3033;p4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43" name="Google Shape;3043;p41"/>
          <p:cNvGrpSpPr/>
          <p:nvPr/>
        </p:nvGrpSpPr>
        <p:grpSpPr>
          <a:xfrm>
            <a:off x="4148914" y="1744484"/>
            <a:ext cx="854980" cy="750308"/>
            <a:chOff x="7547949" y="2761477"/>
            <a:chExt cx="417348" cy="366254"/>
          </a:xfrm>
        </p:grpSpPr>
        <p:sp>
          <p:nvSpPr>
            <p:cNvPr id="3044" name="Google Shape;3044;p41"/>
            <p:cNvSpPr/>
            <p:nvPr/>
          </p:nvSpPr>
          <p:spPr>
            <a:xfrm>
              <a:off x="7744686" y="2908824"/>
              <a:ext cx="23889" cy="23889"/>
            </a:xfrm>
            <a:custGeom>
              <a:rect b="b" l="l" r="r" t="t"/>
              <a:pathLst>
                <a:path extrusionOk="0" h="668" w="668">
                  <a:moveTo>
                    <a:pt x="334" y="1"/>
                  </a:moveTo>
                  <a:cubicBezTo>
                    <a:pt x="144" y="1"/>
                    <a:pt x="1" y="143"/>
                    <a:pt x="1" y="334"/>
                  </a:cubicBezTo>
                  <a:cubicBezTo>
                    <a:pt x="1" y="525"/>
                    <a:pt x="144" y="667"/>
                    <a:pt x="334" y="667"/>
                  </a:cubicBezTo>
                  <a:cubicBezTo>
                    <a:pt x="525" y="667"/>
                    <a:pt x="668" y="525"/>
                    <a:pt x="668" y="334"/>
                  </a:cubicBezTo>
                  <a:cubicBezTo>
                    <a:pt x="668" y="143"/>
                    <a:pt x="525"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1"/>
            <p:cNvSpPr/>
            <p:nvPr/>
          </p:nvSpPr>
          <p:spPr>
            <a:xfrm>
              <a:off x="7669761" y="3070654"/>
              <a:ext cx="173770" cy="57077"/>
            </a:xfrm>
            <a:custGeom>
              <a:rect b="b" l="l" r="r" t="t"/>
              <a:pathLst>
                <a:path extrusionOk="0" h="1596" w="4859">
                  <a:moveTo>
                    <a:pt x="1405" y="0"/>
                  </a:moveTo>
                  <a:lnTo>
                    <a:pt x="1405" y="905"/>
                  </a:lnTo>
                  <a:lnTo>
                    <a:pt x="334" y="905"/>
                  </a:lnTo>
                  <a:cubicBezTo>
                    <a:pt x="167" y="905"/>
                    <a:pt x="0" y="1072"/>
                    <a:pt x="0" y="1262"/>
                  </a:cubicBezTo>
                  <a:cubicBezTo>
                    <a:pt x="0" y="1429"/>
                    <a:pt x="167" y="1596"/>
                    <a:pt x="334" y="1596"/>
                  </a:cubicBezTo>
                  <a:lnTo>
                    <a:pt x="4525" y="1596"/>
                  </a:lnTo>
                  <a:cubicBezTo>
                    <a:pt x="4692" y="1596"/>
                    <a:pt x="4858" y="1429"/>
                    <a:pt x="4858" y="1262"/>
                  </a:cubicBezTo>
                  <a:cubicBezTo>
                    <a:pt x="4858" y="1072"/>
                    <a:pt x="4692" y="905"/>
                    <a:pt x="4525" y="905"/>
                  </a:cubicBezTo>
                  <a:lnTo>
                    <a:pt x="3453" y="905"/>
                  </a:lnTo>
                  <a:lnTo>
                    <a:pt x="3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1"/>
            <p:cNvSpPr/>
            <p:nvPr/>
          </p:nvSpPr>
          <p:spPr>
            <a:xfrm>
              <a:off x="7547949" y="2761477"/>
              <a:ext cx="417348" cy="284491"/>
            </a:xfrm>
            <a:custGeom>
              <a:rect b="b" l="l" r="r" t="t"/>
              <a:pathLst>
                <a:path extrusionOk="0" h="7955" w="11670">
                  <a:moveTo>
                    <a:pt x="6800" y="3150"/>
                  </a:moveTo>
                  <a:cubicBezTo>
                    <a:pt x="6889" y="3150"/>
                    <a:pt x="6978" y="3180"/>
                    <a:pt x="7050" y="3239"/>
                  </a:cubicBezTo>
                  <a:cubicBezTo>
                    <a:pt x="7169" y="3382"/>
                    <a:pt x="7169" y="3597"/>
                    <a:pt x="7050" y="3740"/>
                  </a:cubicBezTo>
                  <a:lnTo>
                    <a:pt x="6764" y="4002"/>
                  </a:lnTo>
                  <a:cubicBezTo>
                    <a:pt x="6812" y="4144"/>
                    <a:pt x="6859" y="4287"/>
                    <a:pt x="6859" y="4454"/>
                  </a:cubicBezTo>
                  <a:cubicBezTo>
                    <a:pt x="6859" y="5026"/>
                    <a:pt x="6407" y="5478"/>
                    <a:pt x="5835" y="5478"/>
                  </a:cubicBezTo>
                  <a:cubicBezTo>
                    <a:pt x="5264" y="5478"/>
                    <a:pt x="4811" y="5026"/>
                    <a:pt x="4811" y="4454"/>
                  </a:cubicBezTo>
                  <a:cubicBezTo>
                    <a:pt x="4811" y="3882"/>
                    <a:pt x="5264" y="3430"/>
                    <a:pt x="5835" y="3430"/>
                  </a:cubicBezTo>
                  <a:cubicBezTo>
                    <a:pt x="6002" y="3430"/>
                    <a:pt x="6145" y="3454"/>
                    <a:pt x="6288" y="3525"/>
                  </a:cubicBezTo>
                  <a:lnTo>
                    <a:pt x="6550" y="3239"/>
                  </a:lnTo>
                  <a:cubicBezTo>
                    <a:pt x="6621" y="3180"/>
                    <a:pt x="6710" y="3150"/>
                    <a:pt x="6800" y="3150"/>
                  </a:cubicBezTo>
                  <a:close/>
                  <a:moveTo>
                    <a:pt x="5835" y="918"/>
                  </a:moveTo>
                  <a:cubicBezTo>
                    <a:pt x="6740" y="918"/>
                    <a:pt x="7645" y="1263"/>
                    <a:pt x="8336" y="1953"/>
                  </a:cubicBezTo>
                  <a:cubicBezTo>
                    <a:pt x="9717" y="3335"/>
                    <a:pt x="9717" y="5573"/>
                    <a:pt x="8336" y="6955"/>
                  </a:cubicBezTo>
                  <a:cubicBezTo>
                    <a:pt x="8264" y="7026"/>
                    <a:pt x="8175" y="7062"/>
                    <a:pt x="8089" y="7062"/>
                  </a:cubicBezTo>
                  <a:cubicBezTo>
                    <a:pt x="8002" y="7062"/>
                    <a:pt x="7919" y="7026"/>
                    <a:pt x="7859" y="6955"/>
                  </a:cubicBezTo>
                  <a:lnTo>
                    <a:pt x="7312" y="6431"/>
                  </a:lnTo>
                  <a:cubicBezTo>
                    <a:pt x="7193" y="6288"/>
                    <a:pt x="7193" y="6073"/>
                    <a:pt x="7312" y="5930"/>
                  </a:cubicBezTo>
                  <a:cubicBezTo>
                    <a:pt x="7383" y="5871"/>
                    <a:pt x="7472" y="5841"/>
                    <a:pt x="7562" y="5841"/>
                  </a:cubicBezTo>
                  <a:cubicBezTo>
                    <a:pt x="7651" y="5841"/>
                    <a:pt x="7740" y="5871"/>
                    <a:pt x="7812" y="5930"/>
                  </a:cubicBezTo>
                  <a:lnTo>
                    <a:pt x="8074" y="6216"/>
                  </a:lnTo>
                  <a:cubicBezTo>
                    <a:pt x="8407" y="5811"/>
                    <a:pt x="8621" y="5311"/>
                    <a:pt x="8669" y="4787"/>
                  </a:cubicBezTo>
                  <a:lnTo>
                    <a:pt x="8169" y="4787"/>
                  </a:lnTo>
                  <a:cubicBezTo>
                    <a:pt x="7978" y="4787"/>
                    <a:pt x="7836" y="4645"/>
                    <a:pt x="7836" y="4454"/>
                  </a:cubicBezTo>
                  <a:cubicBezTo>
                    <a:pt x="7836" y="4263"/>
                    <a:pt x="7978" y="4121"/>
                    <a:pt x="8169" y="4121"/>
                  </a:cubicBezTo>
                  <a:lnTo>
                    <a:pt x="8669" y="4121"/>
                  </a:lnTo>
                  <a:cubicBezTo>
                    <a:pt x="8621" y="3597"/>
                    <a:pt x="8407" y="3097"/>
                    <a:pt x="8074" y="2692"/>
                  </a:cubicBezTo>
                  <a:lnTo>
                    <a:pt x="7812" y="2978"/>
                  </a:lnTo>
                  <a:cubicBezTo>
                    <a:pt x="7740" y="3037"/>
                    <a:pt x="7651" y="3067"/>
                    <a:pt x="7562" y="3067"/>
                  </a:cubicBezTo>
                  <a:cubicBezTo>
                    <a:pt x="7472" y="3067"/>
                    <a:pt x="7383" y="3037"/>
                    <a:pt x="7312" y="2978"/>
                  </a:cubicBezTo>
                  <a:cubicBezTo>
                    <a:pt x="7193" y="2835"/>
                    <a:pt x="7193" y="2620"/>
                    <a:pt x="7312" y="2477"/>
                  </a:cubicBezTo>
                  <a:lnTo>
                    <a:pt x="7597" y="2215"/>
                  </a:lnTo>
                  <a:cubicBezTo>
                    <a:pt x="7193" y="1882"/>
                    <a:pt x="6693" y="1668"/>
                    <a:pt x="6169" y="1620"/>
                  </a:cubicBezTo>
                  <a:lnTo>
                    <a:pt x="6169" y="2120"/>
                  </a:lnTo>
                  <a:cubicBezTo>
                    <a:pt x="6169" y="2311"/>
                    <a:pt x="6026" y="2454"/>
                    <a:pt x="5835" y="2454"/>
                  </a:cubicBezTo>
                  <a:cubicBezTo>
                    <a:pt x="5645" y="2454"/>
                    <a:pt x="5502" y="2311"/>
                    <a:pt x="5502" y="2120"/>
                  </a:cubicBezTo>
                  <a:lnTo>
                    <a:pt x="5502" y="1620"/>
                  </a:lnTo>
                  <a:cubicBezTo>
                    <a:pt x="4978" y="1668"/>
                    <a:pt x="4478" y="1882"/>
                    <a:pt x="4073" y="2215"/>
                  </a:cubicBezTo>
                  <a:lnTo>
                    <a:pt x="4359" y="2477"/>
                  </a:lnTo>
                  <a:cubicBezTo>
                    <a:pt x="4478" y="2620"/>
                    <a:pt x="4478" y="2835"/>
                    <a:pt x="4359" y="2978"/>
                  </a:cubicBezTo>
                  <a:cubicBezTo>
                    <a:pt x="4287" y="3037"/>
                    <a:pt x="4198" y="3067"/>
                    <a:pt x="4109" y="3067"/>
                  </a:cubicBezTo>
                  <a:cubicBezTo>
                    <a:pt x="4019" y="3067"/>
                    <a:pt x="3930" y="3037"/>
                    <a:pt x="3859" y="2978"/>
                  </a:cubicBezTo>
                  <a:lnTo>
                    <a:pt x="3597" y="2692"/>
                  </a:lnTo>
                  <a:cubicBezTo>
                    <a:pt x="3263" y="3097"/>
                    <a:pt x="3049" y="3597"/>
                    <a:pt x="3001" y="4121"/>
                  </a:cubicBezTo>
                  <a:lnTo>
                    <a:pt x="3501" y="4121"/>
                  </a:lnTo>
                  <a:cubicBezTo>
                    <a:pt x="3692" y="4121"/>
                    <a:pt x="3835" y="4263"/>
                    <a:pt x="3835" y="4454"/>
                  </a:cubicBezTo>
                  <a:cubicBezTo>
                    <a:pt x="3835" y="4645"/>
                    <a:pt x="3692" y="4787"/>
                    <a:pt x="3501" y="4787"/>
                  </a:cubicBezTo>
                  <a:lnTo>
                    <a:pt x="3001" y="4787"/>
                  </a:lnTo>
                  <a:cubicBezTo>
                    <a:pt x="3049" y="5311"/>
                    <a:pt x="3263" y="5811"/>
                    <a:pt x="3597" y="6216"/>
                  </a:cubicBezTo>
                  <a:lnTo>
                    <a:pt x="3859" y="5930"/>
                  </a:lnTo>
                  <a:cubicBezTo>
                    <a:pt x="3930" y="5871"/>
                    <a:pt x="4019" y="5841"/>
                    <a:pt x="4109" y="5841"/>
                  </a:cubicBezTo>
                  <a:cubicBezTo>
                    <a:pt x="4198" y="5841"/>
                    <a:pt x="4287" y="5871"/>
                    <a:pt x="4359" y="5930"/>
                  </a:cubicBezTo>
                  <a:cubicBezTo>
                    <a:pt x="4478" y="6073"/>
                    <a:pt x="4478" y="6288"/>
                    <a:pt x="4359" y="6431"/>
                  </a:cubicBezTo>
                  <a:lnTo>
                    <a:pt x="3811" y="6955"/>
                  </a:lnTo>
                  <a:cubicBezTo>
                    <a:pt x="3751" y="7026"/>
                    <a:pt x="3662" y="7062"/>
                    <a:pt x="3573" y="7062"/>
                  </a:cubicBezTo>
                  <a:cubicBezTo>
                    <a:pt x="3484" y="7062"/>
                    <a:pt x="3394" y="7026"/>
                    <a:pt x="3335" y="6955"/>
                  </a:cubicBezTo>
                  <a:cubicBezTo>
                    <a:pt x="1953" y="5573"/>
                    <a:pt x="1953" y="3335"/>
                    <a:pt x="3335" y="1953"/>
                  </a:cubicBezTo>
                  <a:cubicBezTo>
                    <a:pt x="4025" y="1263"/>
                    <a:pt x="4930" y="918"/>
                    <a:pt x="5835" y="918"/>
                  </a:cubicBezTo>
                  <a:close/>
                  <a:moveTo>
                    <a:pt x="358" y="1"/>
                  </a:moveTo>
                  <a:cubicBezTo>
                    <a:pt x="167" y="1"/>
                    <a:pt x="1" y="167"/>
                    <a:pt x="1" y="334"/>
                  </a:cubicBezTo>
                  <a:lnTo>
                    <a:pt x="1" y="7621"/>
                  </a:lnTo>
                  <a:cubicBezTo>
                    <a:pt x="1" y="7812"/>
                    <a:pt x="167" y="7955"/>
                    <a:pt x="358" y="7955"/>
                  </a:cubicBezTo>
                  <a:lnTo>
                    <a:pt x="11313" y="7955"/>
                  </a:lnTo>
                  <a:cubicBezTo>
                    <a:pt x="11503" y="7955"/>
                    <a:pt x="11670" y="7812"/>
                    <a:pt x="11670" y="7621"/>
                  </a:cubicBezTo>
                  <a:lnTo>
                    <a:pt x="11670" y="334"/>
                  </a:lnTo>
                  <a:cubicBezTo>
                    <a:pt x="11670" y="167"/>
                    <a:pt x="11503" y="1"/>
                    <a:pt x="113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7" name="Google Shape;3047;p41"/>
          <p:cNvGrpSpPr/>
          <p:nvPr/>
        </p:nvGrpSpPr>
        <p:grpSpPr>
          <a:xfrm>
            <a:off x="6891103" y="1746089"/>
            <a:ext cx="748683" cy="747098"/>
            <a:chOff x="6856386" y="1437970"/>
            <a:chExt cx="416490" cy="415632"/>
          </a:xfrm>
        </p:grpSpPr>
        <p:sp>
          <p:nvSpPr>
            <p:cNvPr id="3048" name="Google Shape;3048;p41"/>
            <p:cNvSpPr/>
            <p:nvPr/>
          </p:nvSpPr>
          <p:spPr>
            <a:xfrm>
              <a:off x="6856386" y="1437970"/>
              <a:ext cx="416490" cy="415632"/>
            </a:xfrm>
            <a:custGeom>
              <a:rect b="b" l="l" r="r" t="t"/>
              <a:pathLst>
                <a:path extrusionOk="0" h="11622" w="11646">
                  <a:moveTo>
                    <a:pt x="5811" y="2906"/>
                  </a:moveTo>
                  <a:cubicBezTo>
                    <a:pt x="6764" y="2906"/>
                    <a:pt x="7526" y="3668"/>
                    <a:pt x="7526" y="4620"/>
                  </a:cubicBezTo>
                  <a:lnTo>
                    <a:pt x="7526" y="5073"/>
                  </a:lnTo>
                  <a:lnTo>
                    <a:pt x="7621" y="5073"/>
                  </a:lnTo>
                  <a:cubicBezTo>
                    <a:pt x="7811" y="5073"/>
                    <a:pt x="7978" y="5239"/>
                    <a:pt x="7978" y="5406"/>
                  </a:cubicBezTo>
                  <a:lnTo>
                    <a:pt x="7978" y="8359"/>
                  </a:lnTo>
                  <a:cubicBezTo>
                    <a:pt x="7978" y="8550"/>
                    <a:pt x="7811" y="8716"/>
                    <a:pt x="7621" y="8716"/>
                  </a:cubicBezTo>
                  <a:lnTo>
                    <a:pt x="4025" y="8716"/>
                  </a:lnTo>
                  <a:cubicBezTo>
                    <a:pt x="3834" y="8716"/>
                    <a:pt x="3668" y="8550"/>
                    <a:pt x="3668" y="8359"/>
                  </a:cubicBezTo>
                  <a:lnTo>
                    <a:pt x="3668" y="5406"/>
                  </a:lnTo>
                  <a:cubicBezTo>
                    <a:pt x="3668" y="5239"/>
                    <a:pt x="3834" y="5073"/>
                    <a:pt x="4025" y="5073"/>
                  </a:cubicBezTo>
                  <a:lnTo>
                    <a:pt x="4120" y="5073"/>
                  </a:lnTo>
                  <a:lnTo>
                    <a:pt x="4120" y="4620"/>
                  </a:lnTo>
                  <a:cubicBezTo>
                    <a:pt x="4120" y="3668"/>
                    <a:pt x="4882" y="2906"/>
                    <a:pt x="5811" y="2906"/>
                  </a:cubicBezTo>
                  <a:close/>
                  <a:moveTo>
                    <a:pt x="4239" y="0"/>
                  </a:moveTo>
                  <a:cubicBezTo>
                    <a:pt x="4049" y="0"/>
                    <a:pt x="3882" y="143"/>
                    <a:pt x="3882" y="334"/>
                  </a:cubicBezTo>
                  <a:lnTo>
                    <a:pt x="3882" y="1548"/>
                  </a:lnTo>
                  <a:lnTo>
                    <a:pt x="3072" y="1548"/>
                  </a:lnTo>
                  <a:cubicBezTo>
                    <a:pt x="2239" y="1548"/>
                    <a:pt x="1548" y="2215"/>
                    <a:pt x="1548" y="3072"/>
                  </a:cubicBezTo>
                  <a:lnTo>
                    <a:pt x="1548" y="3882"/>
                  </a:lnTo>
                  <a:lnTo>
                    <a:pt x="334" y="3882"/>
                  </a:lnTo>
                  <a:cubicBezTo>
                    <a:pt x="143" y="3882"/>
                    <a:pt x="0" y="4025"/>
                    <a:pt x="0" y="4215"/>
                  </a:cubicBezTo>
                  <a:cubicBezTo>
                    <a:pt x="0" y="4406"/>
                    <a:pt x="143" y="4549"/>
                    <a:pt x="334" y="4549"/>
                  </a:cubicBezTo>
                  <a:lnTo>
                    <a:pt x="1548" y="4549"/>
                  </a:lnTo>
                  <a:lnTo>
                    <a:pt x="1548" y="5478"/>
                  </a:lnTo>
                  <a:lnTo>
                    <a:pt x="334" y="5478"/>
                  </a:lnTo>
                  <a:cubicBezTo>
                    <a:pt x="143" y="5478"/>
                    <a:pt x="0" y="5620"/>
                    <a:pt x="0" y="5811"/>
                  </a:cubicBezTo>
                  <a:cubicBezTo>
                    <a:pt x="0" y="6001"/>
                    <a:pt x="143" y="6144"/>
                    <a:pt x="334" y="6144"/>
                  </a:cubicBezTo>
                  <a:lnTo>
                    <a:pt x="1548" y="6144"/>
                  </a:lnTo>
                  <a:lnTo>
                    <a:pt x="1548" y="7073"/>
                  </a:lnTo>
                  <a:lnTo>
                    <a:pt x="334" y="7073"/>
                  </a:lnTo>
                  <a:cubicBezTo>
                    <a:pt x="143" y="7073"/>
                    <a:pt x="0" y="7216"/>
                    <a:pt x="0" y="7406"/>
                  </a:cubicBezTo>
                  <a:cubicBezTo>
                    <a:pt x="0" y="7597"/>
                    <a:pt x="143" y="7740"/>
                    <a:pt x="334" y="7740"/>
                  </a:cubicBezTo>
                  <a:lnTo>
                    <a:pt x="1548" y="7740"/>
                  </a:lnTo>
                  <a:lnTo>
                    <a:pt x="1548" y="8550"/>
                  </a:lnTo>
                  <a:cubicBezTo>
                    <a:pt x="1548" y="9407"/>
                    <a:pt x="2239" y="10074"/>
                    <a:pt x="3072" y="10074"/>
                  </a:cubicBezTo>
                  <a:lnTo>
                    <a:pt x="3882" y="10074"/>
                  </a:lnTo>
                  <a:lnTo>
                    <a:pt x="3882" y="11288"/>
                  </a:lnTo>
                  <a:cubicBezTo>
                    <a:pt x="3882" y="11479"/>
                    <a:pt x="4049" y="11622"/>
                    <a:pt x="4239" y="11622"/>
                  </a:cubicBezTo>
                  <a:cubicBezTo>
                    <a:pt x="4430" y="11622"/>
                    <a:pt x="4573" y="11479"/>
                    <a:pt x="4573" y="11288"/>
                  </a:cubicBezTo>
                  <a:lnTo>
                    <a:pt x="4573" y="10074"/>
                  </a:lnTo>
                  <a:lnTo>
                    <a:pt x="5478" y="10074"/>
                  </a:lnTo>
                  <a:lnTo>
                    <a:pt x="5478" y="11288"/>
                  </a:lnTo>
                  <a:cubicBezTo>
                    <a:pt x="5478" y="11479"/>
                    <a:pt x="5644" y="11622"/>
                    <a:pt x="5835" y="11622"/>
                  </a:cubicBezTo>
                  <a:cubicBezTo>
                    <a:pt x="6002" y="11622"/>
                    <a:pt x="6168" y="11479"/>
                    <a:pt x="6168" y="11288"/>
                  </a:cubicBezTo>
                  <a:lnTo>
                    <a:pt x="6168" y="10074"/>
                  </a:lnTo>
                  <a:lnTo>
                    <a:pt x="7073" y="10074"/>
                  </a:lnTo>
                  <a:lnTo>
                    <a:pt x="7073" y="11288"/>
                  </a:lnTo>
                  <a:cubicBezTo>
                    <a:pt x="7073" y="11479"/>
                    <a:pt x="7216" y="11622"/>
                    <a:pt x="7407" y="11622"/>
                  </a:cubicBezTo>
                  <a:cubicBezTo>
                    <a:pt x="7597" y="11622"/>
                    <a:pt x="7764" y="11479"/>
                    <a:pt x="7764" y="11288"/>
                  </a:cubicBezTo>
                  <a:lnTo>
                    <a:pt x="7764" y="10074"/>
                  </a:lnTo>
                  <a:lnTo>
                    <a:pt x="8574" y="10074"/>
                  </a:lnTo>
                  <a:cubicBezTo>
                    <a:pt x="9407" y="10074"/>
                    <a:pt x="10098" y="9407"/>
                    <a:pt x="10098" y="8550"/>
                  </a:cubicBezTo>
                  <a:lnTo>
                    <a:pt x="10098" y="7740"/>
                  </a:lnTo>
                  <a:lnTo>
                    <a:pt x="11312" y="7740"/>
                  </a:lnTo>
                  <a:cubicBezTo>
                    <a:pt x="11503" y="7740"/>
                    <a:pt x="11646" y="7597"/>
                    <a:pt x="11646" y="7406"/>
                  </a:cubicBezTo>
                  <a:cubicBezTo>
                    <a:pt x="11646" y="7216"/>
                    <a:pt x="11503" y="7073"/>
                    <a:pt x="11312" y="7073"/>
                  </a:cubicBezTo>
                  <a:lnTo>
                    <a:pt x="10098" y="7073"/>
                  </a:lnTo>
                  <a:lnTo>
                    <a:pt x="10098" y="6144"/>
                  </a:lnTo>
                  <a:lnTo>
                    <a:pt x="11312" y="6144"/>
                  </a:lnTo>
                  <a:cubicBezTo>
                    <a:pt x="11503" y="6144"/>
                    <a:pt x="11646" y="6001"/>
                    <a:pt x="11646" y="5811"/>
                  </a:cubicBezTo>
                  <a:cubicBezTo>
                    <a:pt x="11646" y="5620"/>
                    <a:pt x="11503" y="5478"/>
                    <a:pt x="11312" y="5478"/>
                  </a:cubicBezTo>
                  <a:lnTo>
                    <a:pt x="10098" y="5478"/>
                  </a:lnTo>
                  <a:lnTo>
                    <a:pt x="10098" y="4549"/>
                  </a:lnTo>
                  <a:lnTo>
                    <a:pt x="11312" y="4549"/>
                  </a:lnTo>
                  <a:cubicBezTo>
                    <a:pt x="11503" y="4549"/>
                    <a:pt x="11646" y="4406"/>
                    <a:pt x="11646" y="4215"/>
                  </a:cubicBezTo>
                  <a:cubicBezTo>
                    <a:pt x="11646" y="4025"/>
                    <a:pt x="11503" y="3882"/>
                    <a:pt x="11312" y="3882"/>
                  </a:cubicBezTo>
                  <a:lnTo>
                    <a:pt x="10098" y="3882"/>
                  </a:lnTo>
                  <a:lnTo>
                    <a:pt x="10098" y="3072"/>
                  </a:lnTo>
                  <a:cubicBezTo>
                    <a:pt x="10098" y="2215"/>
                    <a:pt x="9407" y="1548"/>
                    <a:pt x="8574" y="1548"/>
                  </a:cubicBezTo>
                  <a:lnTo>
                    <a:pt x="7764" y="1548"/>
                  </a:lnTo>
                  <a:lnTo>
                    <a:pt x="7764" y="334"/>
                  </a:lnTo>
                  <a:cubicBezTo>
                    <a:pt x="7764" y="143"/>
                    <a:pt x="7597" y="0"/>
                    <a:pt x="7407" y="0"/>
                  </a:cubicBezTo>
                  <a:cubicBezTo>
                    <a:pt x="7216" y="0"/>
                    <a:pt x="7073" y="143"/>
                    <a:pt x="7073" y="334"/>
                  </a:cubicBezTo>
                  <a:lnTo>
                    <a:pt x="7073" y="1548"/>
                  </a:lnTo>
                  <a:lnTo>
                    <a:pt x="6168" y="1548"/>
                  </a:lnTo>
                  <a:lnTo>
                    <a:pt x="6168" y="334"/>
                  </a:lnTo>
                  <a:cubicBezTo>
                    <a:pt x="6168" y="143"/>
                    <a:pt x="6002" y="0"/>
                    <a:pt x="5835" y="0"/>
                  </a:cubicBezTo>
                  <a:cubicBezTo>
                    <a:pt x="5644" y="0"/>
                    <a:pt x="5478" y="143"/>
                    <a:pt x="5478" y="334"/>
                  </a:cubicBezTo>
                  <a:lnTo>
                    <a:pt x="5478" y="1548"/>
                  </a:lnTo>
                  <a:lnTo>
                    <a:pt x="4573" y="1548"/>
                  </a:lnTo>
                  <a:lnTo>
                    <a:pt x="4573" y="334"/>
                  </a:lnTo>
                  <a:cubicBezTo>
                    <a:pt x="4573" y="143"/>
                    <a:pt x="4430" y="0"/>
                    <a:pt x="42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1"/>
            <p:cNvSpPr/>
            <p:nvPr/>
          </p:nvSpPr>
          <p:spPr>
            <a:xfrm>
              <a:off x="7027551" y="1566576"/>
              <a:ext cx="74136" cy="52821"/>
            </a:xfrm>
            <a:custGeom>
              <a:rect b="b" l="l" r="r" t="t"/>
              <a:pathLst>
                <a:path extrusionOk="0" h="1477" w="2073">
                  <a:moveTo>
                    <a:pt x="1049" y="0"/>
                  </a:moveTo>
                  <a:cubicBezTo>
                    <a:pt x="477" y="0"/>
                    <a:pt x="1" y="453"/>
                    <a:pt x="1" y="1024"/>
                  </a:cubicBezTo>
                  <a:lnTo>
                    <a:pt x="1" y="1477"/>
                  </a:lnTo>
                  <a:lnTo>
                    <a:pt x="2073" y="1477"/>
                  </a:lnTo>
                  <a:lnTo>
                    <a:pt x="2073" y="1024"/>
                  </a:lnTo>
                  <a:cubicBezTo>
                    <a:pt x="2073" y="453"/>
                    <a:pt x="1597" y="0"/>
                    <a:pt x="10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1"/>
            <p:cNvSpPr/>
            <p:nvPr/>
          </p:nvSpPr>
          <p:spPr>
            <a:xfrm>
              <a:off x="7012244" y="1644076"/>
              <a:ext cx="104784" cy="80931"/>
            </a:xfrm>
            <a:custGeom>
              <a:rect b="b" l="l" r="r" t="t"/>
              <a:pathLst>
                <a:path extrusionOk="0" h="2263" w="2930">
                  <a:moveTo>
                    <a:pt x="1477" y="667"/>
                  </a:moveTo>
                  <a:cubicBezTo>
                    <a:pt x="1644" y="667"/>
                    <a:pt x="1810" y="834"/>
                    <a:pt x="1810" y="1024"/>
                  </a:cubicBezTo>
                  <a:lnTo>
                    <a:pt x="1810" y="1239"/>
                  </a:lnTo>
                  <a:cubicBezTo>
                    <a:pt x="1810" y="1429"/>
                    <a:pt x="1644" y="1572"/>
                    <a:pt x="1477" y="1572"/>
                  </a:cubicBezTo>
                  <a:cubicBezTo>
                    <a:pt x="1286" y="1572"/>
                    <a:pt x="1120" y="1429"/>
                    <a:pt x="1120" y="1239"/>
                  </a:cubicBezTo>
                  <a:lnTo>
                    <a:pt x="1120" y="1024"/>
                  </a:lnTo>
                  <a:cubicBezTo>
                    <a:pt x="1120" y="834"/>
                    <a:pt x="1286" y="667"/>
                    <a:pt x="1477" y="667"/>
                  </a:cubicBezTo>
                  <a:close/>
                  <a:moveTo>
                    <a:pt x="0" y="0"/>
                  </a:moveTo>
                  <a:lnTo>
                    <a:pt x="0" y="2263"/>
                  </a:lnTo>
                  <a:lnTo>
                    <a:pt x="2930" y="2263"/>
                  </a:lnTo>
                  <a:lnTo>
                    <a:pt x="29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1" name="Google Shape;3051;p41"/>
          <p:cNvGrpSpPr/>
          <p:nvPr/>
        </p:nvGrpSpPr>
        <p:grpSpPr>
          <a:xfrm>
            <a:off x="1514059" y="1744494"/>
            <a:ext cx="748683" cy="750289"/>
            <a:chOff x="4722040" y="1437111"/>
            <a:chExt cx="416490" cy="417360"/>
          </a:xfrm>
        </p:grpSpPr>
        <p:sp>
          <p:nvSpPr>
            <p:cNvPr id="3052" name="Google Shape;3052;p41"/>
            <p:cNvSpPr/>
            <p:nvPr/>
          </p:nvSpPr>
          <p:spPr>
            <a:xfrm>
              <a:off x="4785056" y="1586997"/>
              <a:ext cx="298975" cy="179742"/>
            </a:xfrm>
            <a:custGeom>
              <a:rect b="b" l="l" r="r" t="t"/>
              <a:pathLst>
                <a:path extrusionOk="0" h="5026" w="8360">
                  <a:moveTo>
                    <a:pt x="4192" y="810"/>
                  </a:moveTo>
                  <a:cubicBezTo>
                    <a:pt x="5002" y="810"/>
                    <a:pt x="5787" y="1120"/>
                    <a:pt x="6359" y="1692"/>
                  </a:cubicBezTo>
                  <a:cubicBezTo>
                    <a:pt x="6478" y="1834"/>
                    <a:pt x="6478" y="2049"/>
                    <a:pt x="6359" y="2192"/>
                  </a:cubicBezTo>
                  <a:cubicBezTo>
                    <a:pt x="6287" y="2251"/>
                    <a:pt x="6198" y="2281"/>
                    <a:pt x="6112" y="2281"/>
                  </a:cubicBezTo>
                  <a:cubicBezTo>
                    <a:pt x="6026" y="2281"/>
                    <a:pt x="5942" y="2251"/>
                    <a:pt x="5883" y="2192"/>
                  </a:cubicBezTo>
                  <a:cubicBezTo>
                    <a:pt x="5430" y="1739"/>
                    <a:pt x="4811" y="1477"/>
                    <a:pt x="4192" y="1477"/>
                  </a:cubicBezTo>
                  <a:cubicBezTo>
                    <a:pt x="3549" y="1477"/>
                    <a:pt x="2953" y="1739"/>
                    <a:pt x="2501" y="2192"/>
                  </a:cubicBezTo>
                  <a:cubicBezTo>
                    <a:pt x="2430" y="2251"/>
                    <a:pt x="2340" y="2281"/>
                    <a:pt x="2254" y="2281"/>
                  </a:cubicBezTo>
                  <a:cubicBezTo>
                    <a:pt x="2168" y="2281"/>
                    <a:pt x="2084" y="2251"/>
                    <a:pt x="2025" y="2192"/>
                  </a:cubicBezTo>
                  <a:cubicBezTo>
                    <a:pt x="1882" y="2049"/>
                    <a:pt x="1882" y="1834"/>
                    <a:pt x="2025" y="1692"/>
                  </a:cubicBezTo>
                  <a:cubicBezTo>
                    <a:pt x="2596" y="1120"/>
                    <a:pt x="3358" y="810"/>
                    <a:pt x="4192" y="810"/>
                  </a:cubicBezTo>
                  <a:close/>
                  <a:moveTo>
                    <a:pt x="4192" y="2168"/>
                  </a:moveTo>
                  <a:cubicBezTo>
                    <a:pt x="4644" y="2168"/>
                    <a:pt x="5073" y="2335"/>
                    <a:pt x="5383" y="2668"/>
                  </a:cubicBezTo>
                  <a:cubicBezTo>
                    <a:pt x="5525" y="2811"/>
                    <a:pt x="5525" y="3025"/>
                    <a:pt x="5383" y="3144"/>
                  </a:cubicBezTo>
                  <a:cubicBezTo>
                    <a:pt x="5323" y="3216"/>
                    <a:pt x="5240" y="3251"/>
                    <a:pt x="5153" y="3251"/>
                  </a:cubicBezTo>
                  <a:cubicBezTo>
                    <a:pt x="5067" y="3251"/>
                    <a:pt x="4978" y="3216"/>
                    <a:pt x="4906" y="3144"/>
                  </a:cubicBezTo>
                  <a:cubicBezTo>
                    <a:pt x="4716" y="2954"/>
                    <a:pt x="4454" y="2858"/>
                    <a:pt x="4192" y="2858"/>
                  </a:cubicBezTo>
                  <a:cubicBezTo>
                    <a:pt x="3906" y="2858"/>
                    <a:pt x="3644" y="2954"/>
                    <a:pt x="3454" y="3144"/>
                  </a:cubicBezTo>
                  <a:cubicBezTo>
                    <a:pt x="3394" y="3216"/>
                    <a:pt x="3311" y="3251"/>
                    <a:pt x="3224" y="3251"/>
                  </a:cubicBezTo>
                  <a:cubicBezTo>
                    <a:pt x="3138" y="3251"/>
                    <a:pt x="3049" y="3216"/>
                    <a:pt x="2977" y="3144"/>
                  </a:cubicBezTo>
                  <a:cubicBezTo>
                    <a:pt x="2834" y="3025"/>
                    <a:pt x="2834" y="2811"/>
                    <a:pt x="2977" y="2668"/>
                  </a:cubicBezTo>
                  <a:cubicBezTo>
                    <a:pt x="3311" y="2335"/>
                    <a:pt x="3739" y="2168"/>
                    <a:pt x="4192" y="2168"/>
                  </a:cubicBezTo>
                  <a:close/>
                  <a:moveTo>
                    <a:pt x="4192" y="3525"/>
                  </a:moveTo>
                  <a:cubicBezTo>
                    <a:pt x="4382" y="3525"/>
                    <a:pt x="4525" y="3692"/>
                    <a:pt x="4525" y="3882"/>
                  </a:cubicBezTo>
                  <a:cubicBezTo>
                    <a:pt x="4525" y="4049"/>
                    <a:pt x="4382" y="4216"/>
                    <a:pt x="4192" y="4216"/>
                  </a:cubicBezTo>
                  <a:cubicBezTo>
                    <a:pt x="4001" y="4216"/>
                    <a:pt x="3835" y="4049"/>
                    <a:pt x="3835" y="3882"/>
                  </a:cubicBezTo>
                  <a:cubicBezTo>
                    <a:pt x="3835" y="3692"/>
                    <a:pt x="4001" y="3525"/>
                    <a:pt x="4192" y="3525"/>
                  </a:cubicBezTo>
                  <a:close/>
                  <a:moveTo>
                    <a:pt x="334" y="1"/>
                  </a:moveTo>
                  <a:cubicBezTo>
                    <a:pt x="143" y="1"/>
                    <a:pt x="0" y="144"/>
                    <a:pt x="0" y="310"/>
                  </a:cubicBezTo>
                  <a:lnTo>
                    <a:pt x="0" y="5026"/>
                  </a:lnTo>
                  <a:lnTo>
                    <a:pt x="8359" y="5026"/>
                  </a:lnTo>
                  <a:lnTo>
                    <a:pt x="8359" y="310"/>
                  </a:lnTo>
                  <a:cubicBezTo>
                    <a:pt x="8359" y="144"/>
                    <a:pt x="8216" y="1"/>
                    <a:pt x="80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1"/>
            <p:cNvSpPr/>
            <p:nvPr/>
          </p:nvSpPr>
          <p:spPr>
            <a:xfrm>
              <a:off x="4756946" y="1791422"/>
              <a:ext cx="356051" cy="63049"/>
            </a:xfrm>
            <a:custGeom>
              <a:rect b="b" l="l" r="r" t="t"/>
              <a:pathLst>
                <a:path extrusionOk="0" h="1763" w="9956">
                  <a:moveTo>
                    <a:pt x="334" y="0"/>
                  </a:moveTo>
                  <a:cubicBezTo>
                    <a:pt x="143" y="0"/>
                    <a:pt x="1" y="143"/>
                    <a:pt x="1" y="310"/>
                  </a:cubicBezTo>
                  <a:lnTo>
                    <a:pt x="1" y="476"/>
                  </a:lnTo>
                  <a:cubicBezTo>
                    <a:pt x="1" y="1191"/>
                    <a:pt x="572" y="1762"/>
                    <a:pt x="1263" y="1762"/>
                  </a:cubicBezTo>
                  <a:lnTo>
                    <a:pt x="8669" y="1762"/>
                  </a:lnTo>
                  <a:cubicBezTo>
                    <a:pt x="9383" y="1762"/>
                    <a:pt x="9955" y="1191"/>
                    <a:pt x="9955" y="476"/>
                  </a:cubicBezTo>
                  <a:lnTo>
                    <a:pt x="9955" y="310"/>
                  </a:lnTo>
                  <a:cubicBezTo>
                    <a:pt x="9955" y="143"/>
                    <a:pt x="9788" y="0"/>
                    <a:pt x="9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1"/>
            <p:cNvSpPr/>
            <p:nvPr/>
          </p:nvSpPr>
          <p:spPr>
            <a:xfrm>
              <a:off x="4722040" y="1437111"/>
              <a:ext cx="416490" cy="235103"/>
            </a:xfrm>
            <a:custGeom>
              <a:rect b="b" l="l" r="r" t="t"/>
              <a:pathLst>
                <a:path extrusionOk="0" h="6574" w="11646">
                  <a:moveTo>
                    <a:pt x="5811" y="0"/>
                  </a:moveTo>
                  <a:cubicBezTo>
                    <a:pt x="5525" y="0"/>
                    <a:pt x="5239" y="72"/>
                    <a:pt x="4977" y="167"/>
                  </a:cubicBezTo>
                  <a:cubicBezTo>
                    <a:pt x="4358" y="405"/>
                    <a:pt x="3858" y="858"/>
                    <a:pt x="3596" y="1453"/>
                  </a:cubicBezTo>
                  <a:cubicBezTo>
                    <a:pt x="3382" y="1358"/>
                    <a:pt x="3144" y="1310"/>
                    <a:pt x="2906" y="1310"/>
                  </a:cubicBezTo>
                  <a:cubicBezTo>
                    <a:pt x="2501" y="1310"/>
                    <a:pt x="2120" y="1453"/>
                    <a:pt x="1834" y="1691"/>
                  </a:cubicBezTo>
                  <a:cubicBezTo>
                    <a:pt x="1691" y="1834"/>
                    <a:pt x="1572" y="1977"/>
                    <a:pt x="1477" y="2144"/>
                  </a:cubicBezTo>
                  <a:cubicBezTo>
                    <a:pt x="1334" y="2406"/>
                    <a:pt x="1262" y="2715"/>
                    <a:pt x="1286" y="3025"/>
                  </a:cubicBezTo>
                  <a:cubicBezTo>
                    <a:pt x="596" y="3263"/>
                    <a:pt x="95" y="3882"/>
                    <a:pt x="0" y="4620"/>
                  </a:cubicBezTo>
                  <a:cubicBezTo>
                    <a:pt x="0" y="4692"/>
                    <a:pt x="0" y="4763"/>
                    <a:pt x="0" y="4859"/>
                  </a:cubicBezTo>
                  <a:cubicBezTo>
                    <a:pt x="0" y="5454"/>
                    <a:pt x="286" y="6002"/>
                    <a:pt x="715" y="6359"/>
                  </a:cubicBezTo>
                  <a:cubicBezTo>
                    <a:pt x="834" y="6430"/>
                    <a:pt x="953" y="6526"/>
                    <a:pt x="1072" y="6573"/>
                  </a:cubicBezTo>
                  <a:lnTo>
                    <a:pt x="1072" y="4501"/>
                  </a:lnTo>
                  <a:cubicBezTo>
                    <a:pt x="1072" y="3954"/>
                    <a:pt x="1524" y="3501"/>
                    <a:pt x="2096" y="3501"/>
                  </a:cubicBezTo>
                  <a:lnTo>
                    <a:pt x="9788" y="3501"/>
                  </a:lnTo>
                  <a:cubicBezTo>
                    <a:pt x="10359" y="3501"/>
                    <a:pt x="10788" y="3954"/>
                    <a:pt x="10788" y="4501"/>
                  </a:cubicBezTo>
                  <a:lnTo>
                    <a:pt x="10788" y="6430"/>
                  </a:lnTo>
                  <a:cubicBezTo>
                    <a:pt x="10883" y="6383"/>
                    <a:pt x="10955" y="6335"/>
                    <a:pt x="11026" y="6264"/>
                  </a:cubicBezTo>
                  <a:cubicBezTo>
                    <a:pt x="11407" y="5906"/>
                    <a:pt x="11645" y="5406"/>
                    <a:pt x="11645" y="4859"/>
                  </a:cubicBezTo>
                  <a:cubicBezTo>
                    <a:pt x="11645" y="4763"/>
                    <a:pt x="11645" y="4692"/>
                    <a:pt x="11622" y="4620"/>
                  </a:cubicBezTo>
                  <a:cubicBezTo>
                    <a:pt x="11550" y="3882"/>
                    <a:pt x="11026" y="3263"/>
                    <a:pt x="10359" y="3025"/>
                  </a:cubicBezTo>
                  <a:cubicBezTo>
                    <a:pt x="10383" y="2715"/>
                    <a:pt x="10288" y="2406"/>
                    <a:pt x="10169" y="2144"/>
                  </a:cubicBezTo>
                  <a:cubicBezTo>
                    <a:pt x="9883" y="1644"/>
                    <a:pt x="9359" y="1310"/>
                    <a:pt x="8740" y="1310"/>
                  </a:cubicBezTo>
                  <a:cubicBezTo>
                    <a:pt x="8597" y="1310"/>
                    <a:pt x="8478" y="1310"/>
                    <a:pt x="8359" y="1358"/>
                  </a:cubicBezTo>
                  <a:cubicBezTo>
                    <a:pt x="8240" y="1382"/>
                    <a:pt x="8145" y="1405"/>
                    <a:pt x="8026" y="1453"/>
                  </a:cubicBezTo>
                  <a:cubicBezTo>
                    <a:pt x="7954" y="1263"/>
                    <a:pt x="7835" y="1072"/>
                    <a:pt x="7692" y="905"/>
                  </a:cubicBezTo>
                  <a:cubicBezTo>
                    <a:pt x="7264" y="358"/>
                    <a:pt x="6573" y="0"/>
                    <a:pt x="58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ata Center Business Plan by Slidesgo">
  <a:themeElements>
    <a:clrScheme name="Simple Light">
      <a:dk1>
        <a:srgbClr val="000000"/>
      </a:dk1>
      <a:lt1>
        <a:srgbClr val="FFFFFF"/>
      </a:lt1>
      <a:dk2>
        <a:srgbClr val="606060"/>
      </a:dk2>
      <a:lt2>
        <a:srgbClr val="151B46"/>
      </a:lt2>
      <a:accent1>
        <a:srgbClr val="2C4ED7"/>
      </a:accent1>
      <a:accent2>
        <a:srgbClr val="8FFFFF"/>
      </a:accent2>
      <a:accent3>
        <a:srgbClr val="95FFAE"/>
      </a:accent3>
      <a:accent4>
        <a:srgbClr val="1D2875"/>
      </a:accent4>
      <a:accent5>
        <a:srgbClr val="FFFFFF"/>
      </a:accent5>
      <a:accent6>
        <a:srgbClr val="FFFFFF"/>
      </a:accent6>
      <a:hlink>
        <a:srgbClr val="8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